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4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5672" r:id="rId1"/>
    <p:sldMasterId id="2147485746" r:id="rId2"/>
    <p:sldMasterId id="2147485761" r:id="rId3"/>
    <p:sldMasterId id="2147485765" r:id="rId4"/>
    <p:sldMasterId id="2147485780" r:id="rId5"/>
  </p:sldMasterIdLst>
  <p:notesMasterIdLst>
    <p:notesMasterId r:id="rId16"/>
  </p:notesMasterIdLst>
  <p:handoutMasterIdLst>
    <p:handoutMasterId r:id="rId17"/>
  </p:handoutMasterIdLst>
  <p:sldIdLst>
    <p:sldId id="454" r:id="rId6"/>
    <p:sldId id="1183" r:id="rId7"/>
    <p:sldId id="1104" r:id="rId8"/>
    <p:sldId id="1198" r:id="rId9"/>
    <p:sldId id="1201" r:id="rId10"/>
    <p:sldId id="1203" r:id="rId11"/>
    <p:sldId id="1199" r:id="rId12"/>
    <p:sldId id="1200" r:id="rId13"/>
    <p:sldId id="827" r:id="rId14"/>
    <p:sldId id="763" r:id="rId15"/>
  </p:sldIdLst>
  <p:sldSz cx="9144000" cy="6858000" type="screen4x3"/>
  <p:notesSz cx="6881813" cy="10002838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/>
        <a:cs typeface="ＭＳ Ｐゴシック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/>
        <a:cs typeface="ＭＳ Ｐゴシック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/>
        <a:cs typeface="ＭＳ Ｐゴシック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/>
        <a:cs typeface="ＭＳ Ｐゴシック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/>
        <a:cs typeface="ＭＳ Ｐゴシック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/>
        <a:cs typeface="ＭＳ Ｐゴシック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/>
        <a:cs typeface="ＭＳ Ｐゴシック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/>
        <a:cs typeface="ＭＳ Ｐゴシック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/>
        <a:cs typeface="ＭＳ Ｐゴシック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son Sargent" initials="JS" lastIdx="1" clrIdx="0">
    <p:extLst>
      <p:ext uri="{19B8F6BF-5375-455C-9EA6-DF929625EA0E}">
        <p15:presenceInfo xmlns:p15="http://schemas.microsoft.com/office/powerpoint/2012/main" userId="S-1-5-21-2432318650-2594138793-421060013-666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7C1E"/>
    <a:srgbClr val="CC3300"/>
    <a:srgbClr val="E6E6E6"/>
    <a:srgbClr val="DCDCDC"/>
    <a:srgbClr val="F0F0F0"/>
    <a:srgbClr val="540000"/>
    <a:srgbClr val="33333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59" autoAdjust="0"/>
    <p:restoredTop sz="84454" autoAdjust="0"/>
  </p:normalViewPr>
  <p:slideViewPr>
    <p:cSldViewPr snapToGrid="0">
      <p:cViewPr varScale="1">
        <p:scale>
          <a:sx n="94" d="100"/>
          <a:sy n="94" d="100"/>
        </p:scale>
        <p:origin x="1818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82324" cy="499599"/>
          </a:xfrm>
          <a:prstGeom prst="rect">
            <a:avLst/>
          </a:prstGeom>
        </p:spPr>
        <p:txBody>
          <a:bodyPr vert="horz" wrap="square" lIns="89059" tIns="44530" rIns="89059" bIns="4453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97951" y="1"/>
            <a:ext cx="2982324" cy="499599"/>
          </a:xfrm>
          <a:prstGeom prst="rect">
            <a:avLst/>
          </a:prstGeom>
        </p:spPr>
        <p:txBody>
          <a:bodyPr vert="horz" wrap="square" lIns="89059" tIns="44530" rIns="89059" bIns="4453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F5D47D3-7075-43E3-A73E-2F6F7726A3DE}" type="datetime1">
              <a:rPr lang="en-US"/>
              <a:pPr>
                <a:defRPr/>
              </a:pPr>
              <a:t>12/21/2022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501688"/>
            <a:ext cx="2982324" cy="499599"/>
          </a:xfrm>
          <a:prstGeom prst="rect">
            <a:avLst/>
          </a:prstGeom>
        </p:spPr>
        <p:txBody>
          <a:bodyPr vert="horz" wrap="square" lIns="89059" tIns="44530" rIns="89059" bIns="4453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97951" y="9501688"/>
            <a:ext cx="2982324" cy="499599"/>
          </a:xfrm>
          <a:prstGeom prst="rect">
            <a:avLst/>
          </a:prstGeom>
        </p:spPr>
        <p:txBody>
          <a:bodyPr vert="horz" wrap="square" lIns="89059" tIns="44530" rIns="89059" bIns="4453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857A352E-9E7B-4262-993A-F373368DD6C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037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3.png>
</file>

<file path=ppt/media/image4.png>
</file>

<file path=ppt/media/image5.jpeg>
</file>

<file path=ppt/media/image6.png>
</file>

<file path=ppt/media/image7.jp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82324" cy="499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69" tIns="48235" rIns="96469" bIns="48235" numCol="1" anchor="t" anchorCtr="0" compatLnSpc="1">
            <a:prstTxWarp prst="textNoShape">
              <a:avLst/>
            </a:prstTxWarp>
          </a:bodyPr>
          <a:lstStyle>
            <a:lvl1pPr defTabSz="964815">
              <a:defRPr sz="1300"/>
            </a:lvl1pPr>
          </a:lstStyle>
          <a:p>
            <a:endParaRPr lang="en-US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97951" y="1"/>
            <a:ext cx="2982324" cy="499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69" tIns="48235" rIns="96469" bIns="48235" numCol="1" anchor="t" anchorCtr="0" compatLnSpc="1">
            <a:prstTxWarp prst="textNoShape">
              <a:avLst/>
            </a:prstTxWarp>
          </a:bodyPr>
          <a:lstStyle>
            <a:lvl1pPr algn="r" defTabSz="964815">
              <a:defRPr sz="1300"/>
            </a:lvl1pPr>
          </a:lstStyle>
          <a:p>
            <a:fld id="{0B0FFCA9-2A84-41BF-AC86-28A291D71A82}" type="datetime1">
              <a:rPr lang="en-US"/>
              <a:pPr/>
              <a:t>12/21/2022</a:t>
            </a:fld>
            <a:endParaRPr lang="en-US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41388" y="750888"/>
            <a:ext cx="4999037" cy="37496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7875" y="4750844"/>
            <a:ext cx="5506066" cy="45010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69" tIns="48235" rIns="96469" bIns="4823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501688"/>
            <a:ext cx="2982324" cy="499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69" tIns="48235" rIns="96469" bIns="48235" numCol="1" anchor="b" anchorCtr="0" compatLnSpc="1">
            <a:prstTxWarp prst="textNoShape">
              <a:avLst/>
            </a:prstTxWarp>
          </a:bodyPr>
          <a:lstStyle>
            <a:lvl1pPr defTabSz="964815">
              <a:defRPr sz="1300"/>
            </a:lvl1pPr>
          </a:lstStyle>
          <a:p>
            <a:endParaRPr lang="en-US"/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97951" y="9501688"/>
            <a:ext cx="2982324" cy="499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69" tIns="48235" rIns="96469" bIns="48235" numCol="1" anchor="b" anchorCtr="0" compatLnSpc="1">
            <a:prstTxWarp prst="textNoShape">
              <a:avLst/>
            </a:prstTxWarp>
          </a:bodyPr>
          <a:lstStyle>
            <a:lvl1pPr algn="r" defTabSz="964815">
              <a:defRPr sz="1300"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79417342-8576-4DCA-8ED7-43AFDE355215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2321005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8F6417-E8AF-1742-BAF1-7C1F757C9E4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783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90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318CA8D-5FD8-4BF8-A51B-D2A7079B4839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906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9048" tIns="49524" rIns="99048" bIns="49524" anchor="b"/>
          <a:lstStyle/>
          <a:p>
            <a:pPr marL="0" marR="0" lvl="0" indent="0" algn="r" defTabSz="990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46EFE3-B21E-47AF-954E-8C91FE574316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/>
              </a:rPr>
              <a:pPr marL="0" marR="0" lvl="0" indent="0" algn="r" defTabSz="9906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7292885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90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318CA8D-5FD8-4BF8-A51B-D2A7079B4839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906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9048" tIns="49524" rIns="99048" bIns="49524" anchor="b"/>
          <a:lstStyle/>
          <a:p>
            <a:pPr marL="0" marR="0" lvl="0" indent="0" algn="r" defTabSz="990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46EFE3-B21E-47AF-954E-8C91FE574316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/>
              </a:rPr>
              <a:pPr marL="0" marR="0" lvl="0" indent="0" algn="r" defTabSz="9906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554506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90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318CA8D-5FD8-4BF8-A51B-D2A7079B4839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906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9048" tIns="49524" rIns="99048" bIns="49524" anchor="b"/>
          <a:lstStyle/>
          <a:p>
            <a:pPr marL="0" marR="0" lvl="0" indent="0" algn="r" defTabSz="990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46EFE3-B21E-47AF-954E-8C91FE574316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/>
              </a:rPr>
              <a:pPr marL="0" marR="0" lvl="0" indent="0" algn="r" defTabSz="9906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3673057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90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318CA8D-5FD8-4BF8-A51B-D2A7079B4839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906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9048" tIns="49524" rIns="99048" bIns="49524" anchor="b"/>
          <a:lstStyle/>
          <a:p>
            <a:pPr marL="0" marR="0" lvl="0" indent="0" algn="r" defTabSz="990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46EFE3-B21E-47AF-954E-8C91FE574316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/>
              </a:rPr>
              <a:pPr marL="0" marR="0" lvl="0" indent="0" algn="r" defTabSz="9906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18405297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90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318CA8D-5FD8-4BF8-A51B-D2A7079B4839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906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9048" tIns="49524" rIns="99048" bIns="49524" anchor="b"/>
          <a:lstStyle/>
          <a:p>
            <a:pPr marL="0" marR="0" lvl="0" indent="0" algn="r" defTabSz="990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46EFE3-B21E-47AF-954E-8C91FE574316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/>
              </a:rPr>
              <a:pPr marL="0" marR="0" lvl="0" indent="0" algn="r" defTabSz="9906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3439160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90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318CA8D-5FD8-4BF8-A51B-D2A7079B4839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906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9048" tIns="49524" rIns="99048" bIns="49524" anchor="b"/>
          <a:lstStyle/>
          <a:p>
            <a:pPr marL="0" marR="0" lvl="0" indent="0" algn="r" defTabSz="990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46EFE3-B21E-47AF-954E-8C91FE574316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/>
              </a:rPr>
              <a:pPr marL="0" marR="0" lvl="0" indent="0" algn="r" defTabSz="9906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9410133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417342-8576-4DCA-8ED7-43AFDE355215}" type="slidenum">
              <a:rPr lang="en-AU" smtClean="0"/>
              <a:pPr>
                <a:defRPr/>
              </a:pPr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2743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TC Building powerpoint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220"/>
          <a:stretch/>
        </p:blipFill>
        <p:spPr>
          <a:xfrm>
            <a:off x="0" y="-1"/>
            <a:ext cx="9144000" cy="68664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68084" y="5346700"/>
            <a:ext cx="2456815" cy="927100"/>
          </a:xfrm>
          <a:prstGeom prst="rect">
            <a:avLst/>
          </a:prstGeom>
        </p:spPr>
      </p:pic>
      <p:pic>
        <p:nvPicPr>
          <p:cNvPr id="9" name="Picture 8" descr="DVC Bubbles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115" y="528708"/>
            <a:ext cx="8174999" cy="4354227"/>
          </a:xfrm>
          <a:prstGeom prst="rect">
            <a:avLst/>
          </a:prstGeom>
        </p:spPr>
      </p:pic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95274" y="1042389"/>
            <a:ext cx="5200651" cy="1324139"/>
          </a:xfrm>
          <a:prstGeom prst="rect">
            <a:avLst/>
          </a:prstGeom>
        </p:spPr>
        <p:txBody>
          <a:bodyPr/>
          <a:lstStyle>
            <a:lvl1pPr marL="0" indent="0">
              <a:defRPr sz="36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3564291"/>
            <a:ext cx="4133850" cy="1239760"/>
          </a:xfrm>
          <a:prstGeom prst="rect">
            <a:avLst/>
          </a:prstGeom>
        </p:spPr>
        <p:txBody>
          <a:bodyPr/>
          <a:lstStyle>
            <a:lvl1pPr marL="0" indent="0">
              <a:defRPr baseline="0"/>
            </a:lvl1pPr>
          </a:lstStyle>
          <a:p>
            <a:pPr lvl="0"/>
            <a:r>
              <a:rPr lang="en-US" dirty="0"/>
              <a:t>Presenter</a:t>
            </a:r>
          </a:p>
        </p:txBody>
      </p:sp>
      <p:pic>
        <p:nvPicPr>
          <p:cNvPr id="13" name="Picture 7" descr="swin logo v.png"/>
          <p:cNvPicPr>
            <a:picLocks noChangeAspect="1"/>
          </p:cNvPicPr>
          <p:nvPr userDrawn="1"/>
        </p:nvPicPr>
        <p:blipFill>
          <a:blip r:embed="rId5"/>
          <a:srcRect/>
          <a:stretch>
            <a:fillRect/>
          </a:stretch>
        </p:blipFill>
        <p:spPr bwMode="auto">
          <a:xfrm>
            <a:off x="7699375" y="0"/>
            <a:ext cx="1444625" cy="288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017133799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en-AU"/>
              <a:t>Drag picture to placeholder or click icon to add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4"/>
          <p:cNvSpPr txBox="1"/>
          <p:nvPr userDrawn="1"/>
        </p:nvSpPr>
        <p:spPr>
          <a:xfrm>
            <a:off x="7088188" y="228600"/>
            <a:ext cx="1685925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chemeClr val="bg2"/>
                </a:solidFill>
                <a:latin typeface="Arial"/>
                <a:ea typeface="ＭＳ Ｐゴシック" charset="-128"/>
                <a:cs typeface="Arial"/>
              </a:rPr>
              <a:t>Swinburne</a:t>
            </a:r>
          </a:p>
        </p:txBody>
      </p:sp>
      <p:sp>
        <p:nvSpPr>
          <p:cNvPr id="4" name="Rectangle 6"/>
          <p:cNvSpPr/>
          <p:nvPr userDrawn="1"/>
        </p:nvSpPr>
        <p:spPr>
          <a:xfrm>
            <a:off x="8845550" y="0"/>
            <a:ext cx="298450" cy="2968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7"/>
          <p:cNvSpPr/>
          <p:nvPr userDrawn="1"/>
        </p:nvSpPr>
        <p:spPr>
          <a:xfrm>
            <a:off x="8845550" y="293688"/>
            <a:ext cx="301625" cy="30003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 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76239" y="285751"/>
            <a:ext cx="6386512" cy="466724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sz="2400" b="0" i="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6648450" y="6470650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200" smtClean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02AEB0F0-5540-4FE2-9628-2CB6653FEAB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76239" y="971550"/>
            <a:ext cx="8372475" cy="4476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Slide title</a:t>
            </a:r>
            <a:endParaRPr lang="en-AU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304800" y="6486525"/>
            <a:ext cx="44672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>
                <a:solidFill>
                  <a:schemeClr val="bg2"/>
                </a:solidFill>
              </a:rPr>
              <a:t>SCIENCE  |  TECHNOLOGY  |   INNOVATION  |  BUSINESS  |  DESIGN</a:t>
            </a:r>
          </a:p>
        </p:txBody>
      </p:sp>
    </p:spTree>
    <p:extLst>
      <p:ext uri="{BB962C8B-B14F-4D97-AF65-F5344CB8AC3E}">
        <p14:creationId xmlns:p14="http://schemas.microsoft.com/office/powerpoint/2010/main" val="3094325086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"/>
          <p:cNvSpPr txBox="1"/>
          <p:nvPr userDrawn="1"/>
        </p:nvSpPr>
        <p:spPr>
          <a:xfrm>
            <a:off x="7088188" y="228600"/>
            <a:ext cx="1685925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chemeClr val="bg2"/>
                </a:solidFill>
                <a:latin typeface="Arial"/>
                <a:ea typeface="ＭＳ Ｐゴシック" charset="-128"/>
                <a:cs typeface="Arial"/>
              </a:rPr>
              <a:t>Swinburne</a:t>
            </a:r>
          </a:p>
        </p:txBody>
      </p:sp>
      <p:sp>
        <p:nvSpPr>
          <p:cNvPr id="5" name="Rectangle 7"/>
          <p:cNvSpPr/>
          <p:nvPr userDrawn="1"/>
        </p:nvSpPr>
        <p:spPr>
          <a:xfrm>
            <a:off x="8845550" y="0"/>
            <a:ext cx="298450" cy="2968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Rectangle 8"/>
          <p:cNvSpPr/>
          <p:nvPr userDrawn="1"/>
        </p:nvSpPr>
        <p:spPr>
          <a:xfrm>
            <a:off x="8845550" y="293688"/>
            <a:ext cx="301625" cy="30003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 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76239" y="285751"/>
            <a:ext cx="6386512" cy="466724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sz="2400" b="0" i="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938" y="1647825"/>
            <a:ext cx="8393112" cy="4330700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bg1"/>
              </a:buClr>
              <a:buFont typeface="Arial" pitchFamily="34" charset="0"/>
              <a:buChar char="-"/>
              <a:defRPr sz="2400">
                <a:solidFill>
                  <a:schemeClr val="bg1"/>
                </a:solidFill>
              </a:defRPr>
            </a:lvl1pPr>
            <a:lvl2pPr marL="720000" indent="-360000"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  <a:buFont typeface="Arial" pitchFamily="34" charset="0"/>
              <a:buChar char="-"/>
              <a:defRPr sz="2400">
                <a:solidFill>
                  <a:schemeClr val="bg1"/>
                </a:solidFill>
              </a:defRPr>
            </a:lvl2pPr>
            <a:lvl3pPr marL="1080000" indent="-360000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Font typeface="Arial" pitchFamily="34" charset="0"/>
              <a:buChar char="-"/>
              <a:defRPr sz="2200">
                <a:solidFill>
                  <a:schemeClr val="bg1"/>
                </a:solidFill>
              </a:defRPr>
            </a:lvl3pPr>
            <a:lvl4pPr>
              <a:buNone/>
              <a:defRPr sz="2400">
                <a:solidFill>
                  <a:schemeClr val="tx1"/>
                </a:solidFill>
              </a:defRPr>
            </a:lvl4pPr>
            <a:lvl5pPr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Level 1 point</a:t>
            </a:r>
          </a:p>
          <a:p>
            <a:pPr lvl="1"/>
            <a:r>
              <a:rPr lang="en-US" dirty="0"/>
              <a:t>Level 2 point</a:t>
            </a:r>
          </a:p>
          <a:p>
            <a:pPr lvl="2"/>
            <a:r>
              <a:rPr lang="en-US" dirty="0"/>
              <a:t>Level 3 point</a:t>
            </a:r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6648450" y="6470650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200" smtClean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02AEB0F0-5540-4FE2-9628-2CB6653FEAB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76239" y="971550"/>
            <a:ext cx="8372475" cy="4476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Slide title</a:t>
            </a:r>
            <a:endParaRPr lang="en-AU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304800" y="6486525"/>
            <a:ext cx="44672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>
                <a:solidFill>
                  <a:schemeClr val="bg2"/>
                </a:solidFill>
              </a:rPr>
              <a:t>SCIENCE  |  TECHNOLOGY  |   INNOVATION  |  BUSINESS  |  DESIGN</a:t>
            </a:r>
          </a:p>
        </p:txBody>
      </p:sp>
    </p:spTree>
    <p:extLst>
      <p:ext uri="{BB962C8B-B14F-4D97-AF65-F5344CB8AC3E}">
        <p14:creationId xmlns:p14="http://schemas.microsoft.com/office/powerpoint/2010/main" val="707564140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TC Building powerpoint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220"/>
          <a:stretch/>
        </p:blipFill>
        <p:spPr>
          <a:xfrm>
            <a:off x="0" y="-1"/>
            <a:ext cx="9144000" cy="68664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68087" y="5346702"/>
            <a:ext cx="2456815" cy="927100"/>
          </a:xfrm>
          <a:prstGeom prst="rect">
            <a:avLst/>
          </a:prstGeom>
        </p:spPr>
      </p:pic>
      <p:pic>
        <p:nvPicPr>
          <p:cNvPr id="9" name="Picture 8" descr="DVC Bubbles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8001" y="741679"/>
            <a:ext cx="6776085" cy="3755676"/>
          </a:xfrm>
          <a:prstGeom prst="rect">
            <a:avLst/>
          </a:prstGeom>
        </p:spPr>
      </p:pic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95276" y="1200151"/>
            <a:ext cx="5200651" cy="1419367"/>
          </a:xfrm>
          <a:prstGeom prst="rect">
            <a:avLst/>
          </a:prstGeom>
        </p:spPr>
        <p:txBody>
          <a:bodyPr/>
          <a:lstStyle>
            <a:lvl1pPr marL="0" indent="0">
              <a:defRPr sz="36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304801" y="3114676"/>
            <a:ext cx="4133851" cy="1133475"/>
          </a:xfrm>
          <a:prstGeom prst="rect">
            <a:avLst/>
          </a:prstGeom>
        </p:spPr>
        <p:txBody>
          <a:bodyPr/>
          <a:lstStyle>
            <a:lvl1pPr marL="0" indent="0">
              <a:defRPr baseline="0"/>
            </a:lvl1pPr>
          </a:lstStyle>
          <a:p>
            <a:pPr lvl="0"/>
            <a:r>
              <a:rPr lang="en-US" dirty="0"/>
              <a:t>Presenter</a:t>
            </a:r>
          </a:p>
        </p:txBody>
      </p:sp>
      <p:pic>
        <p:nvPicPr>
          <p:cNvPr id="13" name="Picture 7" descr="swin logo v.png"/>
          <p:cNvPicPr>
            <a:picLocks noChangeAspect="1"/>
          </p:cNvPicPr>
          <p:nvPr userDrawn="1"/>
        </p:nvPicPr>
        <p:blipFill>
          <a:blip r:embed="rId5"/>
          <a:srcRect/>
          <a:stretch>
            <a:fillRect/>
          </a:stretch>
        </p:blipFill>
        <p:spPr bwMode="auto">
          <a:xfrm>
            <a:off x="7699378" y="1"/>
            <a:ext cx="1444625" cy="288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54364918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4"/>
          <p:cNvSpPr txBox="1"/>
          <p:nvPr userDrawn="1"/>
        </p:nvSpPr>
        <p:spPr>
          <a:xfrm>
            <a:off x="7088188" y="228602"/>
            <a:ext cx="1685925" cy="46166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chemeClr val="bg2"/>
                </a:solidFill>
                <a:latin typeface="Arial"/>
                <a:ea typeface="ＭＳ Ｐゴシック" charset="-128"/>
                <a:cs typeface="Arial"/>
              </a:rPr>
              <a:t>Swinburne</a:t>
            </a:r>
          </a:p>
        </p:txBody>
      </p:sp>
      <p:sp>
        <p:nvSpPr>
          <p:cNvPr id="4" name="Rectangle 6"/>
          <p:cNvSpPr/>
          <p:nvPr userDrawn="1"/>
        </p:nvSpPr>
        <p:spPr>
          <a:xfrm>
            <a:off x="8845549" y="2"/>
            <a:ext cx="298451" cy="2968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7"/>
          <p:cNvSpPr/>
          <p:nvPr userDrawn="1"/>
        </p:nvSpPr>
        <p:spPr>
          <a:xfrm>
            <a:off x="8845553" y="293690"/>
            <a:ext cx="301625" cy="30003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 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76239" y="285751"/>
            <a:ext cx="6386512" cy="466724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sz="2400" b="0" i="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6648451" y="6470652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200" smtClean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02AEB0F0-5540-4FE2-9628-2CB6653FEAB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76241" y="971552"/>
            <a:ext cx="8372475" cy="4476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Slide title</a:t>
            </a:r>
            <a:endParaRPr lang="en-AU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304802" y="6486526"/>
            <a:ext cx="44672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>
                <a:solidFill>
                  <a:schemeClr val="bg2"/>
                </a:solidFill>
              </a:rPr>
              <a:t>SCIENCE  |  TECHNOLOGY  |   INNOVATION  |  BUSINESS  |  DESIGN</a:t>
            </a:r>
          </a:p>
        </p:txBody>
      </p:sp>
    </p:spTree>
    <p:extLst>
      <p:ext uri="{BB962C8B-B14F-4D97-AF65-F5344CB8AC3E}">
        <p14:creationId xmlns:p14="http://schemas.microsoft.com/office/powerpoint/2010/main" val="4115342738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"/>
          <p:cNvSpPr txBox="1"/>
          <p:nvPr userDrawn="1"/>
        </p:nvSpPr>
        <p:spPr>
          <a:xfrm>
            <a:off x="7088188" y="228602"/>
            <a:ext cx="1685925" cy="46166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chemeClr val="bg2"/>
                </a:solidFill>
                <a:latin typeface="Arial"/>
                <a:ea typeface="ＭＳ Ｐゴシック" charset="-128"/>
                <a:cs typeface="Arial"/>
              </a:rPr>
              <a:t>Swinburne</a:t>
            </a:r>
          </a:p>
        </p:txBody>
      </p:sp>
      <p:sp>
        <p:nvSpPr>
          <p:cNvPr id="5" name="Rectangle 7"/>
          <p:cNvSpPr/>
          <p:nvPr userDrawn="1"/>
        </p:nvSpPr>
        <p:spPr>
          <a:xfrm>
            <a:off x="8845549" y="2"/>
            <a:ext cx="298451" cy="2968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Rectangle 8"/>
          <p:cNvSpPr/>
          <p:nvPr userDrawn="1"/>
        </p:nvSpPr>
        <p:spPr>
          <a:xfrm>
            <a:off x="8845553" y="293690"/>
            <a:ext cx="301625" cy="30003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 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76239" y="285751"/>
            <a:ext cx="6386512" cy="466724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sz="2400" b="0" i="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939" y="1647826"/>
            <a:ext cx="8393112" cy="4330700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bg1"/>
              </a:buClr>
              <a:buFont typeface="Arial" pitchFamily="34" charset="0"/>
              <a:buChar char="-"/>
              <a:defRPr sz="2400">
                <a:solidFill>
                  <a:schemeClr val="bg1"/>
                </a:solidFill>
              </a:defRPr>
            </a:lvl1pPr>
            <a:lvl2pPr marL="720000" indent="-360000"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  <a:buFont typeface="Arial" pitchFamily="34" charset="0"/>
              <a:buChar char="-"/>
              <a:defRPr sz="2400">
                <a:solidFill>
                  <a:schemeClr val="bg1"/>
                </a:solidFill>
              </a:defRPr>
            </a:lvl2pPr>
            <a:lvl3pPr marL="1080000" indent="-360000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Font typeface="Arial" pitchFamily="34" charset="0"/>
              <a:buChar char="-"/>
              <a:defRPr sz="2200">
                <a:solidFill>
                  <a:schemeClr val="bg1"/>
                </a:solidFill>
              </a:defRPr>
            </a:lvl3pPr>
            <a:lvl4pPr>
              <a:buNone/>
              <a:defRPr sz="2400">
                <a:solidFill>
                  <a:schemeClr val="tx1"/>
                </a:solidFill>
              </a:defRPr>
            </a:lvl4pPr>
            <a:lvl5pPr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Level 1 point</a:t>
            </a:r>
          </a:p>
          <a:p>
            <a:pPr lvl="1"/>
            <a:r>
              <a:rPr lang="en-US" dirty="0"/>
              <a:t>Level 2 point</a:t>
            </a:r>
          </a:p>
          <a:p>
            <a:pPr lvl="2"/>
            <a:r>
              <a:rPr lang="en-US" dirty="0"/>
              <a:t>Level 3 point</a:t>
            </a:r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6648451" y="6470652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200" smtClean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02AEB0F0-5540-4FE2-9628-2CB6653FEAB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76241" y="971552"/>
            <a:ext cx="8372475" cy="4476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Slide title</a:t>
            </a:r>
            <a:endParaRPr lang="en-AU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304802" y="6486526"/>
            <a:ext cx="44672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>
                <a:solidFill>
                  <a:schemeClr val="bg2"/>
                </a:solidFill>
              </a:rPr>
              <a:t>SCIENCE  |  TECHNOLOGY  |   INNOVATION  |  BUSINESS  |  DESIGN</a:t>
            </a:r>
          </a:p>
        </p:txBody>
      </p:sp>
    </p:spTree>
    <p:extLst>
      <p:ext uri="{BB962C8B-B14F-4D97-AF65-F5344CB8AC3E}">
        <p14:creationId xmlns:p14="http://schemas.microsoft.com/office/powerpoint/2010/main" val="982810562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4"/>
          <p:cNvSpPr txBox="1"/>
          <p:nvPr userDrawn="1"/>
        </p:nvSpPr>
        <p:spPr>
          <a:xfrm>
            <a:off x="7088188" y="228600"/>
            <a:ext cx="1685925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chemeClr val="bg2"/>
                </a:solidFill>
                <a:latin typeface="Arial"/>
                <a:ea typeface="ＭＳ Ｐゴシック" charset="-128"/>
                <a:cs typeface="Arial"/>
              </a:rPr>
              <a:t>Swinburne</a:t>
            </a:r>
          </a:p>
        </p:txBody>
      </p:sp>
      <p:sp>
        <p:nvSpPr>
          <p:cNvPr id="4" name="Rectangle 6"/>
          <p:cNvSpPr/>
          <p:nvPr userDrawn="1"/>
        </p:nvSpPr>
        <p:spPr>
          <a:xfrm>
            <a:off x="8845550" y="0"/>
            <a:ext cx="298450" cy="2968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7"/>
          <p:cNvSpPr/>
          <p:nvPr userDrawn="1"/>
        </p:nvSpPr>
        <p:spPr>
          <a:xfrm>
            <a:off x="8845550" y="293688"/>
            <a:ext cx="301625" cy="30003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 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76239" y="285751"/>
            <a:ext cx="6386512" cy="466724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sz="2400" b="0" i="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6648450" y="6470650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200" smtClean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02AEB0F0-5540-4FE2-9628-2CB6653FEAB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76239" y="971550"/>
            <a:ext cx="8372475" cy="4476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Slide title</a:t>
            </a:r>
            <a:endParaRPr lang="en-AU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304800" y="6486525"/>
            <a:ext cx="44672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>
                <a:solidFill>
                  <a:schemeClr val="bg2"/>
                </a:solidFill>
              </a:rPr>
              <a:t>SCIENCE  |  TECHNOLOGY  |   INNOVATION  |  BUSINESS  |  DESIGN</a:t>
            </a:r>
          </a:p>
        </p:txBody>
      </p:sp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1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3525" b="1"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1500">
                <a:solidFill>
                  <a:srgbClr val="FFFFFF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en-AU"/>
              <a:t>Click to edit Master subtitle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</p:spTree>
    <p:extLst>
      <p:ext uri="{BB962C8B-B14F-4D97-AF65-F5344CB8AC3E}">
        <p14:creationId xmlns:p14="http://schemas.microsoft.com/office/powerpoint/2010/main" val="40156521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2008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3525" b="1" cap="none" baseline="0"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1394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183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9"/>
            <a:ext cx="4040188" cy="715355"/>
          </a:xfrm>
        </p:spPr>
        <p:txBody>
          <a:bodyPr lIns="146304" anchor="ctr"/>
          <a:lstStyle>
            <a:lvl1pPr marL="0" indent="0">
              <a:buNone/>
              <a:defRPr sz="1725" b="1" cap="all" baseline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698989"/>
            <a:ext cx="4041775" cy="715355"/>
          </a:xfrm>
        </p:spPr>
        <p:txBody>
          <a:bodyPr lIns="146304" anchor="ctr"/>
          <a:lstStyle>
            <a:lvl1pPr marL="0" indent="0">
              <a:buNone/>
              <a:defRPr sz="1725" b="1" cap="all" baseline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449512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1853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2649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3076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1500" b="0"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8" y="1743134"/>
            <a:ext cx="5920641" cy="455888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</p:spTree>
    <p:extLst>
      <p:ext uri="{BB962C8B-B14F-4D97-AF65-F5344CB8AC3E}">
        <p14:creationId xmlns:p14="http://schemas.microsoft.com/office/powerpoint/2010/main" val="27054478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3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1500" b="0"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6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  <a:extLst/>
          </a:lstStyle>
          <a:p>
            <a:r>
              <a:rPr kumimoji="0" lang="en-AU"/>
              <a:t>Drag picture to placeholder or click icon to add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5969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800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"/>
          <p:cNvSpPr txBox="1"/>
          <p:nvPr userDrawn="1"/>
        </p:nvSpPr>
        <p:spPr>
          <a:xfrm>
            <a:off x="7088188" y="228600"/>
            <a:ext cx="1685925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chemeClr val="bg2"/>
                </a:solidFill>
                <a:latin typeface="Arial"/>
                <a:ea typeface="ＭＳ Ｐゴシック" charset="-128"/>
                <a:cs typeface="Arial"/>
              </a:rPr>
              <a:t>Swinburne</a:t>
            </a:r>
          </a:p>
        </p:txBody>
      </p:sp>
      <p:sp>
        <p:nvSpPr>
          <p:cNvPr id="5" name="Rectangle 7"/>
          <p:cNvSpPr/>
          <p:nvPr userDrawn="1"/>
        </p:nvSpPr>
        <p:spPr>
          <a:xfrm>
            <a:off x="8845550" y="0"/>
            <a:ext cx="298450" cy="2968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Rectangle 8"/>
          <p:cNvSpPr/>
          <p:nvPr userDrawn="1"/>
        </p:nvSpPr>
        <p:spPr>
          <a:xfrm>
            <a:off x="8845550" y="293688"/>
            <a:ext cx="301625" cy="30003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 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76239" y="285751"/>
            <a:ext cx="6386512" cy="466724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sz="2400" b="0" i="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938" y="1647825"/>
            <a:ext cx="8393112" cy="4330700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bg1"/>
              </a:buClr>
              <a:buFont typeface="Arial" pitchFamily="34" charset="0"/>
              <a:buChar char="-"/>
              <a:defRPr sz="2400">
                <a:solidFill>
                  <a:schemeClr val="bg1"/>
                </a:solidFill>
              </a:defRPr>
            </a:lvl1pPr>
            <a:lvl2pPr marL="720000" indent="-360000"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  <a:buFont typeface="Arial" pitchFamily="34" charset="0"/>
              <a:buChar char="-"/>
              <a:defRPr sz="2400">
                <a:solidFill>
                  <a:schemeClr val="bg1"/>
                </a:solidFill>
              </a:defRPr>
            </a:lvl2pPr>
            <a:lvl3pPr marL="1080000" indent="-360000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Font typeface="Arial" pitchFamily="34" charset="0"/>
              <a:buChar char="-"/>
              <a:defRPr sz="2200">
                <a:solidFill>
                  <a:schemeClr val="bg1"/>
                </a:solidFill>
              </a:defRPr>
            </a:lvl3pPr>
            <a:lvl4pPr>
              <a:buNone/>
              <a:defRPr sz="2400">
                <a:solidFill>
                  <a:schemeClr val="tx1"/>
                </a:solidFill>
              </a:defRPr>
            </a:lvl4pPr>
            <a:lvl5pPr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Level 1 point</a:t>
            </a:r>
          </a:p>
          <a:p>
            <a:pPr lvl="1"/>
            <a:r>
              <a:rPr lang="en-US" dirty="0"/>
              <a:t>Level 2 point</a:t>
            </a:r>
          </a:p>
          <a:p>
            <a:pPr lvl="2"/>
            <a:r>
              <a:rPr lang="en-US" dirty="0"/>
              <a:t>Level 3 point</a:t>
            </a:r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6648450" y="6470650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200" smtClean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02AEB0F0-5540-4FE2-9628-2CB6653FEAB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76239" y="971550"/>
            <a:ext cx="8372475" cy="4476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Slide title</a:t>
            </a:r>
            <a:endParaRPr lang="en-AU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304800" y="6486525"/>
            <a:ext cx="44672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>
                <a:solidFill>
                  <a:schemeClr val="bg2"/>
                </a:solidFill>
              </a:rPr>
              <a:t>SCIENCE  |  TECHNOLOGY  |   INNOVATION  |  BUSINESS  |  DESIGN</a:t>
            </a:r>
          </a:p>
        </p:txBody>
      </p:sp>
    </p:spTree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8" name="Rectangle 7"/>
          <p:cNvSpPr/>
          <p:nvPr/>
        </p:nvSpPr>
        <p:spPr bwMode="ltGray">
          <a:xfrm>
            <a:off x="6647688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2"/>
            <a:ext cx="1905000" cy="5851525"/>
          </a:xfrm>
        </p:spPr>
        <p:txBody>
          <a:bodyPr vert="eaVert"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2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61"/>
            <a:ext cx="383640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0085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TC Building powerpoint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220"/>
          <a:stretch/>
        </p:blipFill>
        <p:spPr>
          <a:xfrm>
            <a:off x="0" y="-1"/>
            <a:ext cx="9144000" cy="68664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68085" y="5346700"/>
            <a:ext cx="2456815" cy="927100"/>
          </a:xfrm>
          <a:prstGeom prst="rect">
            <a:avLst/>
          </a:prstGeom>
        </p:spPr>
      </p:pic>
      <p:pic>
        <p:nvPicPr>
          <p:cNvPr id="9" name="Picture 8" descr="DVC Bubbles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115" y="528710"/>
            <a:ext cx="8174999" cy="4354227"/>
          </a:xfrm>
          <a:prstGeom prst="rect">
            <a:avLst/>
          </a:prstGeom>
        </p:spPr>
      </p:pic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95275" y="1042391"/>
            <a:ext cx="5200651" cy="1324139"/>
          </a:xfrm>
          <a:prstGeom prst="rect">
            <a:avLst/>
          </a:prstGeom>
        </p:spPr>
        <p:txBody>
          <a:bodyPr/>
          <a:lstStyle>
            <a:lvl1pPr marL="0" indent="0">
              <a:defRPr sz="27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3564291"/>
            <a:ext cx="4133850" cy="1239760"/>
          </a:xfrm>
          <a:prstGeom prst="rect">
            <a:avLst/>
          </a:prstGeom>
        </p:spPr>
        <p:txBody>
          <a:bodyPr/>
          <a:lstStyle>
            <a:lvl1pPr marL="0" indent="0">
              <a:defRPr baseline="0"/>
            </a:lvl1pPr>
          </a:lstStyle>
          <a:p>
            <a:pPr lvl="0"/>
            <a:r>
              <a:rPr lang="en-US" dirty="0"/>
              <a:t>Presenter</a:t>
            </a:r>
          </a:p>
        </p:txBody>
      </p:sp>
      <p:pic>
        <p:nvPicPr>
          <p:cNvPr id="13" name="Picture 7" descr="swin logo v.png"/>
          <p:cNvPicPr>
            <a:picLocks noChangeAspect="1"/>
          </p:cNvPicPr>
          <p:nvPr userDrawn="1"/>
        </p:nvPicPr>
        <p:blipFill>
          <a:blip r:embed="rId5"/>
          <a:srcRect/>
          <a:stretch>
            <a:fillRect/>
          </a:stretch>
        </p:blipFill>
        <p:spPr bwMode="auto">
          <a:xfrm>
            <a:off x="7699376" y="0"/>
            <a:ext cx="1444625" cy="288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62681525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D45026A-0603-9B4C-AFAA-75402B868077}"/>
              </a:ext>
            </a:extLst>
          </p:cNvPr>
          <p:cNvSpPr/>
          <p:nvPr userDrawn="1"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343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b="1" i="0" dirty="0">
              <a:latin typeface="Montserrat" pitchFamily="2" charset="77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E567E7-33E4-A84A-AC43-E41060E7D02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0101" y="1507912"/>
            <a:ext cx="3771799" cy="77970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lnSpc>
                <a:spcPts val="4965"/>
              </a:lnSpc>
              <a:spcAft>
                <a:spcPts val="0"/>
              </a:spcAft>
              <a:defRPr sz="4950" b="1" i="0" cap="none" baseline="0">
                <a:solidFill>
                  <a:srgbClr val="FFEC00"/>
                </a:solidFill>
                <a:latin typeface="Montserrat ExtraBold" pitchFamily="2" charset="77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BBD5641-9D7E-1D48-B470-6D5B2EDA9D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0101" y="2535671"/>
            <a:ext cx="2847975" cy="382156"/>
          </a:xfrm>
          <a:prstGeom prst="rect">
            <a:avLst/>
          </a:prstGeom>
        </p:spPr>
        <p:txBody>
          <a:bodyPr anchor="t" anchorCtr="0">
            <a:spAutoFit/>
          </a:bodyPr>
          <a:lstStyle>
            <a:lvl1pPr>
              <a:lnSpc>
                <a:spcPts val="1860"/>
              </a:lnSpc>
              <a:spcAft>
                <a:spcPts val="0"/>
              </a:spcAft>
              <a:defRPr sz="1800" b="1" i="0" cap="none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D8CEA35-28D9-A34B-92CD-F0624E8D2C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8761" y="5395932"/>
            <a:ext cx="1360610" cy="880395"/>
          </a:xfrm>
          <a:prstGeom prst="rect">
            <a:avLst/>
          </a:prstGeom>
          <a:ln w="6350">
            <a:solidFill>
              <a:schemeClr val="bg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AE3FB2C-F5B1-774A-B924-74B9834EA99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573770" y="5310"/>
            <a:ext cx="4568460" cy="6852690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B7B4F03C-ADEA-1442-86E1-328CA6EE75E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8762" y="4144365"/>
            <a:ext cx="2623361" cy="284578"/>
          </a:xfrm>
        </p:spPr>
        <p:txBody>
          <a:bodyPr>
            <a:normAutofit/>
          </a:bodyPr>
          <a:lstStyle>
            <a:lvl1pPr algn="l">
              <a:defRPr sz="1050" b="1" i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GB" dirty="0"/>
              <a:t>Presented by Name </a:t>
            </a:r>
            <a:r>
              <a:rPr lang="en-GB" dirty="0" err="1"/>
              <a:t>Lastname</a:t>
            </a:r>
            <a:endParaRPr lang="en-GB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802D176-D71B-ED42-BB5E-D28CA99EE27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8762" y="4472357"/>
            <a:ext cx="2623361" cy="284578"/>
          </a:xfrm>
        </p:spPr>
        <p:txBody>
          <a:bodyPr>
            <a:normAutofit/>
          </a:bodyPr>
          <a:lstStyle>
            <a:lvl1pPr algn="l">
              <a:defRPr sz="105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GB" dirty="0"/>
              <a:t>Day 00 Month, 2019</a:t>
            </a:r>
          </a:p>
        </p:txBody>
      </p:sp>
    </p:spTree>
    <p:extLst>
      <p:ext uri="{BB962C8B-B14F-4D97-AF65-F5344CB8AC3E}">
        <p14:creationId xmlns:p14="http://schemas.microsoft.com/office/powerpoint/2010/main" val="8450453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1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3525" b="1"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1500">
                <a:solidFill>
                  <a:srgbClr val="FFFFFF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en-AU"/>
              <a:t>Click to edit Master subtitle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</p:spTree>
    <p:extLst>
      <p:ext uri="{BB962C8B-B14F-4D97-AF65-F5344CB8AC3E}">
        <p14:creationId xmlns:p14="http://schemas.microsoft.com/office/powerpoint/2010/main" val="25490975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37762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3525" b="1" cap="none" baseline="0"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1678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52434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9"/>
            <a:ext cx="4040188" cy="715355"/>
          </a:xfrm>
        </p:spPr>
        <p:txBody>
          <a:bodyPr lIns="146304" anchor="ctr"/>
          <a:lstStyle>
            <a:lvl1pPr marL="0" indent="0">
              <a:buNone/>
              <a:defRPr sz="1725" b="1" cap="all" baseline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698989"/>
            <a:ext cx="4041775" cy="715355"/>
          </a:xfrm>
        </p:spPr>
        <p:txBody>
          <a:bodyPr lIns="146304" anchor="ctr"/>
          <a:lstStyle>
            <a:lvl1pPr marL="0" indent="0">
              <a:buNone/>
              <a:defRPr sz="1725" b="1" cap="all" baseline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449512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13430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49408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558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en-AU"/>
              <a:t>Click to edit Master subtitle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1500" b="0"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8" y="1743134"/>
            <a:ext cx="5920641" cy="455888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</p:spTree>
    <p:extLst>
      <p:ext uri="{BB962C8B-B14F-4D97-AF65-F5344CB8AC3E}">
        <p14:creationId xmlns:p14="http://schemas.microsoft.com/office/powerpoint/2010/main" val="206743503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3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1500" b="0"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6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  <a:extLst/>
          </a:lstStyle>
          <a:p>
            <a:r>
              <a:rPr kumimoji="0" lang="en-AU"/>
              <a:t>Drag picture to placeholder or click icon to add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2758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83145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8" name="Rectangle 7"/>
          <p:cNvSpPr/>
          <p:nvPr/>
        </p:nvSpPr>
        <p:spPr bwMode="ltGray">
          <a:xfrm>
            <a:off x="6647688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2"/>
            <a:ext cx="1905000" cy="5851525"/>
          </a:xfrm>
        </p:spPr>
        <p:txBody>
          <a:bodyPr vert="eaVert"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2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61"/>
            <a:ext cx="383640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0168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TC Building powerpoint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220"/>
          <a:stretch/>
        </p:blipFill>
        <p:spPr>
          <a:xfrm>
            <a:off x="0" y="-1"/>
            <a:ext cx="9144000" cy="68664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68085" y="5346700"/>
            <a:ext cx="2456815" cy="927100"/>
          </a:xfrm>
          <a:prstGeom prst="rect">
            <a:avLst/>
          </a:prstGeom>
        </p:spPr>
      </p:pic>
      <p:pic>
        <p:nvPicPr>
          <p:cNvPr id="9" name="Picture 8" descr="DVC Bubbles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115" y="528710"/>
            <a:ext cx="8174999" cy="4354227"/>
          </a:xfrm>
          <a:prstGeom prst="rect">
            <a:avLst/>
          </a:prstGeom>
        </p:spPr>
      </p:pic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95275" y="1042391"/>
            <a:ext cx="5200651" cy="1324139"/>
          </a:xfrm>
          <a:prstGeom prst="rect">
            <a:avLst/>
          </a:prstGeom>
        </p:spPr>
        <p:txBody>
          <a:bodyPr/>
          <a:lstStyle>
            <a:lvl1pPr marL="0" indent="0">
              <a:defRPr sz="27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3564291"/>
            <a:ext cx="4133850" cy="1239760"/>
          </a:xfrm>
          <a:prstGeom prst="rect">
            <a:avLst/>
          </a:prstGeom>
        </p:spPr>
        <p:txBody>
          <a:bodyPr/>
          <a:lstStyle>
            <a:lvl1pPr marL="0" indent="0">
              <a:defRPr baseline="0"/>
            </a:lvl1pPr>
          </a:lstStyle>
          <a:p>
            <a:pPr lvl="0"/>
            <a:r>
              <a:rPr lang="en-US" dirty="0"/>
              <a:t>Presenter</a:t>
            </a:r>
          </a:p>
        </p:txBody>
      </p:sp>
      <p:pic>
        <p:nvPicPr>
          <p:cNvPr id="13" name="Picture 7" descr="swin logo v.png"/>
          <p:cNvPicPr>
            <a:picLocks noChangeAspect="1"/>
          </p:cNvPicPr>
          <p:nvPr userDrawn="1"/>
        </p:nvPicPr>
        <p:blipFill>
          <a:blip r:embed="rId5"/>
          <a:srcRect/>
          <a:stretch>
            <a:fillRect/>
          </a:stretch>
        </p:blipFill>
        <p:spPr bwMode="auto">
          <a:xfrm>
            <a:off x="7699376" y="0"/>
            <a:ext cx="1444625" cy="288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03019473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"/>
          <p:cNvSpPr txBox="1"/>
          <p:nvPr userDrawn="1"/>
        </p:nvSpPr>
        <p:spPr>
          <a:xfrm>
            <a:off x="7088189" y="228601"/>
            <a:ext cx="1685925" cy="36933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800" dirty="0">
                <a:solidFill>
                  <a:schemeClr val="bg2"/>
                </a:solidFill>
                <a:latin typeface="Arial"/>
                <a:ea typeface="ＭＳ Ｐゴシック" charset="-128"/>
                <a:cs typeface="Arial"/>
              </a:rPr>
              <a:t>Swinburne</a:t>
            </a:r>
          </a:p>
        </p:txBody>
      </p:sp>
      <p:sp>
        <p:nvSpPr>
          <p:cNvPr id="5" name="Rectangle 7"/>
          <p:cNvSpPr/>
          <p:nvPr userDrawn="1"/>
        </p:nvSpPr>
        <p:spPr>
          <a:xfrm>
            <a:off x="8845551" y="2"/>
            <a:ext cx="298450" cy="2968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/>
          </a:p>
        </p:txBody>
      </p:sp>
      <p:sp>
        <p:nvSpPr>
          <p:cNvPr id="6" name="Rectangle 8"/>
          <p:cNvSpPr/>
          <p:nvPr userDrawn="1"/>
        </p:nvSpPr>
        <p:spPr>
          <a:xfrm>
            <a:off x="8845551" y="293689"/>
            <a:ext cx="301625" cy="30003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350" dirty="0"/>
              <a:t> 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76239" y="285751"/>
            <a:ext cx="6386512" cy="466724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sz="1800" b="0" i="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938" y="1647825"/>
            <a:ext cx="8393112" cy="4330700"/>
          </a:xfrm>
          <a:prstGeom prst="rect">
            <a:avLst/>
          </a:prstGeom>
        </p:spPr>
        <p:txBody>
          <a:bodyPr/>
          <a:lstStyle>
            <a:lvl1pPr marL="270000" indent="-270000">
              <a:lnSpc>
                <a:spcPct val="100000"/>
              </a:lnSpc>
              <a:spcBef>
                <a:spcPts val="900"/>
              </a:spcBef>
              <a:spcAft>
                <a:spcPts val="450"/>
              </a:spcAft>
              <a:buClr>
                <a:schemeClr val="bg1"/>
              </a:buClr>
              <a:buFont typeface="Arial" pitchFamily="34" charset="0"/>
              <a:buChar char="-"/>
              <a:defRPr sz="1800">
                <a:solidFill>
                  <a:schemeClr val="bg1"/>
                </a:solidFill>
              </a:defRPr>
            </a:lvl1pPr>
            <a:lvl2pPr marL="540000" indent="-270000"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  <a:buFont typeface="Arial" pitchFamily="34" charset="0"/>
              <a:buChar char="-"/>
              <a:defRPr sz="1800">
                <a:solidFill>
                  <a:schemeClr val="bg1"/>
                </a:solidFill>
              </a:defRPr>
            </a:lvl2pPr>
            <a:lvl3pPr marL="810000" indent="-270000">
              <a:lnSpc>
                <a:spcPct val="100000"/>
              </a:lnSpc>
              <a:spcBef>
                <a:spcPts val="450"/>
              </a:spcBef>
              <a:buClr>
                <a:schemeClr val="bg1"/>
              </a:buClr>
              <a:buFont typeface="Arial" pitchFamily="34" charset="0"/>
              <a:buChar char="-"/>
              <a:defRPr sz="1650">
                <a:solidFill>
                  <a:schemeClr val="bg1"/>
                </a:solidFill>
              </a:defRPr>
            </a:lvl3pPr>
            <a:lvl4pPr>
              <a:buNone/>
              <a:defRPr sz="1800">
                <a:solidFill>
                  <a:schemeClr val="tx1"/>
                </a:solidFill>
              </a:defRPr>
            </a:lvl4pPr>
            <a:lvl5pPr>
              <a:buNone/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Level 1 point</a:t>
            </a:r>
          </a:p>
          <a:p>
            <a:pPr lvl="1"/>
            <a:r>
              <a:rPr lang="en-US" dirty="0"/>
              <a:t>Level 2 point</a:t>
            </a:r>
          </a:p>
          <a:p>
            <a:pPr lvl="2"/>
            <a:r>
              <a:rPr lang="en-US" dirty="0"/>
              <a:t>Level 3 point</a:t>
            </a:r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6648450" y="6470652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900" smtClean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02AEB0F0-5540-4FE2-9628-2CB6653FEAB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76240" y="971552"/>
            <a:ext cx="8372475" cy="4476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Slide title</a:t>
            </a:r>
            <a:endParaRPr lang="en-AU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304801" y="6486527"/>
            <a:ext cx="4467225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50" dirty="0">
                <a:solidFill>
                  <a:schemeClr val="bg2"/>
                </a:solidFill>
              </a:rPr>
              <a:t>SCIENCE  |  TECHNOLOGY  |   INNOVATION  |  BUSINESS  |  DESIGN</a:t>
            </a:r>
          </a:p>
        </p:txBody>
      </p:sp>
    </p:spTree>
    <p:extLst>
      <p:ext uri="{BB962C8B-B14F-4D97-AF65-F5344CB8AC3E}">
        <p14:creationId xmlns:p14="http://schemas.microsoft.com/office/powerpoint/2010/main" val="1008940797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3093C11-A994-E549-B042-382B0898662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197" y="2445781"/>
            <a:ext cx="5364646" cy="67710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lnSpc>
                <a:spcPts val="4965"/>
              </a:lnSpc>
              <a:defRPr sz="4050" b="0" i="0" cap="none" baseline="0">
                <a:solidFill>
                  <a:srgbClr val="000000"/>
                </a:solidFill>
                <a:latin typeface="Barlow Light" pitchFamily="2" charset="77"/>
                <a:ea typeface="DIN 2014 Light" panose="020B0404020202020204" pitchFamily="34" charset="77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9EECD76-5546-394C-A08F-DB8E115F008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39197" y="3382500"/>
            <a:ext cx="5364646" cy="407804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l">
              <a:lnSpc>
                <a:spcPts val="2145"/>
              </a:lnSpc>
              <a:spcAft>
                <a:spcPts val="0"/>
              </a:spcAft>
              <a:buNone/>
              <a:defRPr sz="1800" b="0" i="0" cap="none" baseline="0">
                <a:solidFill>
                  <a:srgbClr val="000000"/>
                </a:solidFill>
                <a:latin typeface="Barlow Light" pitchFamily="2" charset="77"/>
                <a:ea typeface="DIN 2014 Light" panose="020B0404020202020204" pitchFamily="34" charset="77"/>
              </a:defRPr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GB" dirty="0"/>
              <a:t>Click to edit subtitle</a:t>
            </a:r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B35A7696-ECE8-C940-A4FE-4B77CA605C4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9197" y="4114378"/>
            <a:ext cx="2623361" cy="28457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1050" b="1" i="0">
                <a:solidFill>
                  <a:srgbClr val="000000"/>
                </a:solidFill>
                <a:latin typeface="Barlow SemiBold" pitchFamily="2" charset="77"/>
                <a:ea typeface="DIN 2014 Demi" panose="020B0504020202020204" pitchFamily="34" charset="77"/>
                <a:cs typeface="Open Sans" panose="020B0606030504020204" pitchFamily="34" charset="0"/>
              </a:defRPr>
            </a:lvl1pPr>
          </a:lstStyle>
          <a:p>
            <a:pPr lvl="0"/>
            <a:r>
              <a:rPr lang="en-GB" dirty="0"/>
              <a:t>Presented by Name </a:t>
            </a:r>
            <a:r>
              <a:rPr lang="en-GB" dirty="0" err="1"/>
              <a:t>Lastname</a:t>
            </a:r>
            <a:endParaRPr lang="en-GB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CDC6E18F-FA4E-DF49-843E-38F72D48BA9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9197" y="4442370"/>
            <a:ext cx="2623361" cy="28457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1050" b="0" i="0">
                <a:solidFill>
                  <a:srgbClr val="000000"/>
                </a:solidFill>
                <a:latin typeface="Barlow Light" pitchFamily="2" charset="77"/>
                <a:ea typeface="DIN 2014 Light" panose="020B0404020202020204" pitchFamily="34" charset="77"/>
                <a:cs typeface="Open Sans" panose="020B0606030504020204" pitchFamily="34" charset="0"/>
              </a:defRPr>
            </a:lvl1pPr>
          </a:lstStyle>
          <a:p>
            <a:pPr lvl="0"/>
            <a:r>
              <a:rPr lang="en-GB" dirty="0"/>
              <a:t>Day 00 Month, 2021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293312-AFF4-D84D-99E7-98D4D7B28F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909" t="68124" r="2" b="10595"/>
          <a:stretch/>
        </p:blipFill>
        <p:spPr>
          <a:xfrm>
            <a:off x="6076507" y="3233855"/>
            <a:ext cx="2746793" cy="33007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A92F9E7-BC4A-CD44-9374-3963AC3F1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8515" y="422097"/>
            <a:ext cx="1321966" cy="855390"/>
          </a:xfrm>
          <a:prstGeom prst="rect">
            <a:avLst/>
          </a:prstGeom>
          <a:ln w="6350"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427B3FD-0E2F-1A45-9E15-2CEF5BB47D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74" t="49360" r="52758" b="42026"/>
          <a:stretch/>
        </p:blipFill>
        <p:spPr>
          <a:xfrm>
            <a:off x="203750" y="323389"/>
            <a:ext cx="2529741" cy="1336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04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theme" Target="../theme/theme5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2" tx1="lt1" bg2="dk1" tx2="lt2" accent1="accent1" accent2="accent2" accent3="accent3" accent4="accent4" accent5="accent5" accent6="accent6" hlink="hlink" folHlink="folHlink"/>
  <p:sldLayoutIdLst>
    <p:sldLayoutId id="2147485685" r:id="rId1"/>
    <p:sldLayoutId id="2147485674" r:id="rId2"/>
    <p:sldLayoutId id="2147485673" r:id="rId3"/>
  </p:sldLayoutIdLst>
  <p:transition/>
  <p:hf hdr="0" ftr="0"/>
  <p:txStyles>
    <p:titleStyle>
      <a:lvl1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charset="0"/>
        </a:defRPr>
      </a:lvl9pPr>
    </p:titleStyle>
    <p:bodyStyle>
      <a:lvl1pPr marL="266700" indent="-266700" algn="l" rtl="0" eaLnBrk="0" fontAlgn="base" hangingPunct="0">
        <a:lnSpc>
          <a:spcPct val="90000"/>
        </a:lnSpc>
        <a:spcBef>
          <a:spcPts val="600"/>
        </a:spcBef>
        <a:spcAft>
          <a:spcPts val="600"/>
        </a:spcAft>
        <a:buClr>
          <a:schemeClr val="tx2"/>
        </a:buClr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808038" indent="-352425" algn="l" rtl="0" eaLnBrk="0" fontAlgn="base" hangingPunct="0">
        <a:lnSpc>
          <a:spcPct val="90000"/>
        </a:lnSpc>
        <a:spcBef>
          <a:spcPct val="0"/>
        </a:spcBef>
        <a:spcAft>
          <a:spcPts val="300"/>
        </a:spcAft>
        <a:buClr>
          <a:schemeClr val="tx2"/>
        </a:buClr>
        <a:buFont typeface="Arial" charset="0"/>
        <a:buChar char="&gt;"/>
        <a:defRPr sz="24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33488" indent="-228600" algn="l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Clr>
          <a:schemeClr val="tx2"/>
        </a:buClr>
        <a:buFont typeface="Arial" charset="0"/>
        <a:buChar char="–"/>
        <a:defRPr sz="24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41475" indent="-228600" algn="l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Clr>
          <a:schemeClr val="tx2"/>
        </a:buClr>
        <a:buFont typeface="Arial" charset="0"/>
        <a:buChar char="–"/>
        <a:defRPr sz="24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057400" indent="-228600" algn="l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Clr>
          <a:schemeClr val="tx2"/>
        </a:buClr>
        <a:buFont typeface="Arial" charset="0"/>
        <a:buChar char="–"/>
        <a:defRPr sz="24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514600" indent="-228600" algn="l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tx2"/>
        </a:buClr>
        <a:buFont typeface="Arial" charset="0"/>
        <a:buChar char="–"/>
        <a:defRPr sz="2400">
          <a:solidFill>
            <a:schemeClr val="accent2"/>
          </a:solidFill>
          <a:latin typeface="+mn-lt"/>
          <a:ea typeface="ＭＳ Ｐゴシック" charset="-128"/>
        </a:defRPr>
      </a:lvl6pPr>
      <a:lvl7pPr marL="2971800" indent="-228600" algn="l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tx2"/>
        </a:buClr>
        <a:buFont typeface="Arial" charset="0"/>
        <a:buChar char="–"/>
        <a:defRPr sz="2400">
          <a:solidFill>
            <a:schemeClr val="accent2"/>
          </a:solidFill>
          <a:latin typeface="+mn-lt"/>
          <a:ea typeface="ＭＳ Ｐゴシック" charset="-128"/>
        </a:defRPr>
      </a:lvl7pPr>
      <a:lvl8pPr marL="3429000" indent="-228600" algn="l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tx2"/>
        </a:buClr>
        <a:buFont typeface="Arial" charset="0"/>
        <a:buChar char="–"/>
        <a:defRPr sz="2400">
          <a:solidFill>
            <a:schemeClr val="accent2"/>
          </a:solidFill>
          <a:latin typeface="+mn-lt"/>
          <a:ea typeface="ＭＳ Ｐゴシック" charset="-128"/>
        </a:defRPr>
      </a:lvl8pPr>
      <a:lvl9pPr marL="3886200" indent="-228600" algn="l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tx2"/>
        </a:buClr>
        <a:buFont typeface="Arial" charset="0"/>
        <a:buChar char="–"/>
        <a:defRPr sz="2400">
          <a:solidFill>
            <a:schemeClr val="accent2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AU"/>
              <a:t>Click to edit Master text styles</a:t>
            </a:r>
          </a:p>
          <a:p>
            <a:pPr lvl="1" eaLnBrk="1" latinLnBrk="0" hangingPunct="1"/>
            <a:r>
              <a:rPr kumimoji="0" lang="en-AU"/>
              <a:t>Second level</a:t>
            </a:r>
          </a:p>
          <a:p>
            <a:pPr lvl="2" eaLnBrk="1" latinLnBrk="0" hangingPunct="1"/>
            <a:r>
              <a:rPr kumimoji="0" lang="en-AU"/>
              <a:t>Third level</a:t>
            </a:r>
          </a:p>
          <a:p>
            <a:pPr lvl="3" eaLnBrk="1" latinLnBrk="0" hangingPunct="1"/>
            <a:r>
              <a:rPr kumimoji="0" lang="en-AU"/>
              <a:t>Fourth level</a:t>
            </a:r>
          </a:p>
          <a:p>
            <a:pPr lvl="4" eaLnBrk="1" latinLnBrk="0" hangingPunct="1"/>
            <a:r>
              <a:rPr kumimoji="0" lang="en-AU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D7C3A134-F1C3-464B-BF47-54DC2DE08F52}" type="datetimeFigureOut">
              <a:rPr lang="en-US" smtClean="0"/>
              <a:t>12/21/2022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9648F39E-9C37-485F-AC97-16BB4BDF9F49}" type="slidenum">
              <a:rPr kumimoji="0" lang="en-US" smtClean="0"/>
              <a:t>‹#›</a:t>
            </a:fld>
            <a:endParaRPr kumimoji="0"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747" r:id="rId1"/>
    <p:sldLayoutId id="2147485748" r:id="rId2"/>
    <p:sldLayoutId id="2147485749" r:id="rId3"/>
    <p:sldLayoutId id="2147485750" r:id="rId4"/>
    <p:sldLayoutId id="2147485751" r:id="rId5"/>
    <p:sldLayoutId id="2147485752" r:id="rId6"/>
    <p:sldLayoutId id="2147485753" r:id="rId7"/>
    <p:sldLayoutId id="2147485754" r:id="rId8"/>
    <p:sldLayoutId id="2147485755" r:id="rId9"/>
    <p:sldLayoutId id="2147485756" r:id="rId10"/>
    <p:sldLayoutId id="2147485757" r:id="rId11"/>
    <p:sldLayoutId id="2147485759" r:id="rId12"/>
    <p:sldLayoutId id="2147485760" r:id="rId13"/>
  </p:sldLayoutIdLst>
  <p:hf hdr="0" ftr="0"/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374320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762" r:id="rId1"/>
    <p:sldLayoutId id="2147485763" r:id="rId2"/>
    <p:sldLayoutId id="2147485764" r:id="rId3"/>
  </p:sldLayoutIdLst>
  <p:transition/>
  <p:hf hdr="0" dt="0"/>
  <p:txStyles>
    <p:titleStyle>
      <a:lvl1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charset="0"/>
        </a:defRPr>
      </a:lvl9pPr>
    </p:titleStyle>
    <p:bodyStyle>
      <a:lvl1pPr marL="266700" indent="-266700" algn="l" rtl="0" eaLnBrk="0" fontAlgn="base" hangingPunct="0">
        <a:lnSpc>
          <a:spcPct val="90000"/>
        </a:lnSpc>
        <a:spcBef>
          <a:spcPts val="600"/>
        </a:spcBef>
        <a:spcAft>
          <a:spcPts val="600"/>
        </a:spcAft>
        <a:buClr>
          <a:schemeClr val="tx2"/>
        </a:buClr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808038" indent="-352425" algn="l" rtl="0" eaLnBrk="0" fontAlgn="base" hangingPunct="0">
        <a:lnSpc>
          <a:spcPct val="90000"/>
        </a:lnSpc>
        <a:spcBef>
          <a:spcPct val="0"/>
        </a:spcBef>
        <a:spcAft>
          <a:spcPts val="300"/>
        </a:spcAft>
        <a:buClr>
          <a:schemeClr val="tx2"/>
        </a:buClr>
        <a:buFont typeface="Arial" charset="0"/>
        <a:buChar char="&gt;"/>
        <a:defRPr sz="24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33488" indent="-228600" algn="l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Clr>
          <a:schemeClr val="tx2"/>
        </a:buClr>
        <a:buFont typeface="Arial" charset="0"/>
        <a:buChar char="–"/>
        <a:defRPr sz="24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41475" indent="-228600" algn="l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Clr>
          <a:schemeClr val="tx2"/>
        </a:buClr>
        <a:buFont typeface="Arial" charset="0"/>
        <a:buChar char="–"/>
        <a:defRPr sz="24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057400" indent="-228600" algn="l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Clr>
          <a:schemeClr val="tx2"/>
        </a:buClr>
        <a:buFont typeface="Arial" charset="0"/>
        <a:buChar char="–"/>
        <a:defRPr sz="24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514600" indent="-228600" algn="l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tx2"/>
        </a:buClr>
        <a:buFont typeface="Arial" charset="0"/>
        <a:buChar char="–"/>
        <a:defRPr sz="2400">
          <a:solidFill>
            <a:schemeClr val="accent2"/>
          </a:solidFill>
          <a:latin typeface="+mn-lt"/>
          <a:ea typeface="ＭＳ Ｐゴシック" charset="-128"/>
        </a:defRPr>
      </a:lvl6pPr>
      <a:lvl7pPr marL="2971800" indent="-228600" algn="l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tx2"/>
        </a:buClr>
        <a:buFont typeface="Arial" charset="0"/>
        <a:buChar char="–"/>
        <a:defRPr sz="2400">
          <a:solidFill>
            <a:schemeClr val="accent2"/>
          </a:solidFill>
          <a:latin typeface="+mn-lt"/>
          <a:ea typeface="ＭＳ Ｐゴシック" charset="-128"/>
        </a:defRPr>
      </a:lvl7pPr>
      <a:lvl8pPr marL="3429000" indent="-228600" algn="l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tx2"/>
        </a:buClr>
        <a:buFont typeface="Arial" charset="0"/>
        <a:buChar char="–"/>
        <a:defRPr sz="2400">
          <a:solidFill>
            <a:schemeClr val="accent2"/>
          </a:solidFill>
          <a:latin typeface="+mn-lt"/>
          <a:ea typeface="ＭＳ Ｐゴシック" charset="-128"/>
        </a:defRPr>
      </a:lvl8pPr>
      <a:lvl9pPr marL="3886200" indent="-228600" algn="l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tx2"/>
        </a:buClr>
        <a:buFont typeface="Arial" charset="0"/>
        <a:buChar char="–"/>
        <a:defRPr sz="2400">
          <a:solidFill>
            <a:schemeClr val="accent2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7" name="Rectangle 6"/>
          <p:cNvSpPr/>
          <p:nvPr/>
        </p:nvSpPr>
        <p:spPr bwMode="ltGray">
          <a:xfrm>
            <a:off x="1" y="2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3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AU"/>
              <a:t>Click to edit Master text styles</a:t>
            </a:r>
          </a:p>
          <a:p>
            <a:pPr lvl="1" eaLnBrk="1" latinLnBrk="0" hangingPunct="1"/>
            <a:r>
              <a:rPr kumimoji="0" lang="en-AU"/>
              <a:t>Second level</a:t>
            </a:r>
          </a:p>
          <a:p>
            <a:pPr lvl="2" eaLnBrk="1" latinLnBrk="0" hangingPunct="1"/>
            <a:r>
              <a:rPr kumimoji="0" lang="en-AU"/>
              <a:t>Third level</a:t>
            </a:r>
          </a:p>
          <a:p>
            <a:pPr lvl="3" eaLnBrk="1" latinLnBrk="0" hangingPunct="1"/>
            <a:r>
              <a:rPr kumimoji="0" lang="en-AU"/>
              <a:t>Fourth level</a:t>
            </a:r>
          </a:p>
          <a:p>
            <a:pPr lvl="4" eaLnBrk="1" latinLnBrk="0" hangingPunct="1"/>
            <a:r>
              <a:rPr kumimoji="0" lang="en-AU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9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D7C3A134-F1C3-464B-BF47-54DC2DE08F52}" type="datetimeFigureOut">
              <a:rPr lang="en-US" smtClean="0"/>
              <a:t>12/21/2022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7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9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7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9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9648F39E-9C37-485F-AC97-16BB4BDF9F49}" type="slidenum">
              <a:rPr kumimoji="0" lang="en-US" smtClean="0"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196682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766" r:id="rId1"/>
    <p:sldLayoutId id="2147485767" r:id="rId2"/>
    <p:sldLayoutId id="2147485768" r:id="rId3"/>
    <p:sldLayoutId id="2147485769" r:id="rId4"/>
    <p:sldLayoutId id="2147485770" r:id="rId5"/>
    <p:sldLayoutId id="2147485771" r:id="rId6"/>
    <p:sldLayoutId id="2147485772" r:id="rId7"/>
    <p:sldLayoutId id="2147485773" r:id="rId8"/>
    <p:sldLayoutId id="2147485774" r:id="rId9"/>
    <p:sldLayoutId id="2147485775" r:id="rId10"/>
    <p:sldLayoutId id="2147485776" r:id="rId11"/>
    <p:sldLayoutId id="2147485777" r:id="rId12"/>
    <p:sldLayoutId id="2147485779" r:id="rId13"/>
  </p:sldLayoutIdLst>
  <p:hf hdr="0" ftr="0"/>
  <p:txStyles>
    <p:titleStyle>
      <a:lvl1pPr algn="l" rtl="0" eaLnBrk="1" latinLnBrk="0" hangingPunct="1">
        <a:spcBef>
          <a:spcPct val="0"/>
        </a:spcBef>
        <a:buNone/>
        <a:defRPr kumimoji="0" sz="3375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329184" indent="-24003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0574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747522" indent="-17145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12114" indent="-13716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069848" indent="-13716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15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220724" indent="-13716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indent="-13716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1522476" indent="-13716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1673352" indent="-13716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35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7" name="Rectangle 6"/>
          <p:cNvSpPr/>
          <p:nvPr/>
        </p:nvSpPr>
        <p:spPr bwMode="ltGray">
          <a:xfrm>
            <a:off x="1" y="2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3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AU"/>
              <a:t>Click to edit Master text styles</a:t>
            </a:r>
          </a:p>
          <a:p>
            <a:pPr lvl="1" eaLnBrk="1" latinLnBrk="0" hangingPunct="1"/>
            <a:r>
              <a:rPr kumimoji="0" lang="en-AU"/>
              <a:t>Second level</a:t>
            </a:r>
          </a:p>
          <a:p>
            <a:pPr lvl="2" eaLnBrk="1" latinLnBrk="0" hangingPunct="1"/>
            <a:r>
              <a:rPr kumimoji="0" lang="en-AU"/>
              <a:t>Third level</a:t>
            </a:r>
          </a:p>
          <a:p>
            <a:pPr lvl="3" eaLnBrk="1" latinLnBrk="0" hangingPunct="1"/>
            <a:r>
              <a:rPr kumimoji="0" lang="en-AU"/>
              <a:t>Fourth level</a:t>
            </a:r>
          </a:p>
          <a:p>
            <a:pPr lvl="4" eaLnBrk="1" latinLnBrk="0" hangingPunct="1"/>
            <a:r>
              <a:rPr kumimoji="0" lang="en-AU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9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D7C3A134-F1C3-464B-BF47-54DC2DE08F52}" type="datetimeFigureOut">
              <a:rPr lang="en-US" smtClean="0"/>
              <a:t>12/21/2022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7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9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7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9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9648F39E-9C37-485F-AC97-16BB4BDF9F49}" type="slidenum">
              <a:rPr kumimoji="0" lang="en-US" smtClean="0"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828159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781" r:id="rId1"/>
    <p:sldLayoutId id="2147485782" r:id="rId2"/>
    <p:sldLayoutId id="2147485783" r:id="rId3"/>
    <p:sldLayoutId id="2147485784" r:id="rId4"/>
    <p:sldLayoutId id="2147485785" r:id="rId5"/>
    <p:sldLayoutId id="2147485786" r:id="rId6"/>
    <p:sldLayoutId id="2147485787" r:id="rId7"/>
    <p:sldLayoutId id="2147485788" r:id="rId8"/>
    <p:sldLayoutId id="2147485789" r:id="rId9"/>
    <p:sldLayoutId id="2147485790" r:id="rId10"/>
    <p:sldLayoutId id="2147485791" r:id="rId11"/>
    <p:sldLayoutId id="2147485792" r:id="rId12"/>
    <p:sldLayoutId id="2147485793" r:id="rId13"/>
    <p:sldLayoutId id="2147485794" r:id="rId14"/>
  </p:sldLayoutIdLst>
  <p:hf hdr="0" ftr="0"/>
  <p:txStyles>
    <p:titleStyle>
      <a:lvl1pPr algn="l" rtl="0" eaLnBrk="1" latinLnBrk="0" hangingPunct="1">
        <a:spcBef>
          <a:spcPct val="0"/>
        </a:spcBef>
        <a:buNone/>
        <a:defRPr kumimoji="0" sz="3375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329184" indent="-24003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0574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747522" indent="-17145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12114" indent="-13716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069848" indent="-13716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15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220724" indent="-13716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indent="-13716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1522476" indent="-13716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1673352" indent="-13716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35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6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0.png"/><Relationship Id="rId4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0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0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7" Type="http://schemas.openxmlformats.org/officeDocument/2006/relationships/image" Target="../media/image10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0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0.png"/><Relationship Id="rId5" Type="http://schemas.openxmlformats.org/officeDocument/2006/relationships/image" Target="../media/image17.jpe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7" Type="http://schemas.openxmlformats.org/officeDocument/2006/relationships/image" Target="../media/image10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8.png"/><Relationship Id="rId5" Type="http://schemas.openxmlformats.org/officeDocument/2006/relationships/hyperlink" Target="https://www.youtube.com/watch?v=XR9KGlTgbAs" TargetMode="External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0156C-8FA6-A24D-9D15-563042024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925" y="3444577"/>
            <a:ext cx="8454785" cy="677108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highlight>
                  <a:srgbClr val="00FFFF"/>
                </a:highlight>
              </a:rPr>
              <a:t>Surveillance &amp; Überveillance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9DF6029-3EEB-494A-B698-5101DB5B52D6}"/>
              </a:ext>
            </a:extLst>
          </p:cNvPr>
          <p:cNvSpPr txBox="1">
            <a:spLocks/>
          </p:cNvSpPr>
          <p:nvPr/>
        </p:nvSpPr>
        <p:spPr>
          <a:xfrm>
            <a:off x="539196" y="2384295"/>
            <a:ext cx="5364646" cy="338554"/>
          </a:xfrm>
          <a:prstGeom prst="rect">
            <a:avLst/>
          </a:prstGeom>
        </p:spPr>
        <p:txBody>
          <a:bodyPr vert="horz" wrap="square" lIns="68580" tIns="34290" rIns="68580" bIns="3429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ts val="286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b="0" i="0" kern="1200" cap="none" baseline="0">
                <a:solidFill>
                  <a:srgbClr val="000000"/>
                </a:solidFill>
                <a:latin typeface="Barlow Light" pitchFamily="2" charset="77"/>
                <a:ea typeface="DIN 2014 Light" panose="020B0404020202020204" pitchFamily="34" charset="77"/>
                <a:cs typeface="+mn-cs"/>
              </a:defRPr>
            </a:lvl1pPr>
            <a:lvl2pPr marL="457189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u="none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800" fontAlgn="auto">
              <a:lnSpc>
                <a:spcPts val="2145"/>
              </a:lnSpc>
              <a:spcBef>
                <a:spcPts val="750"/>
              </a:spcBef>
              <a:defRPr/>
            </a:pPr>
            <a:r>
              <a:rPr lang="en-US" sz="1800" dirty="0"/>
              <a:t>School of Business, Law and Entrepreneurship</a:t>
            </a:r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5F1F376F-4964-4C99-B9D3-3631E71A72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58" y="935362"/>
            <a:ext cx="5888083" cy="12332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D86ED0F-0526-4FF5-871A-BC5094F1D0CF}"/>
              </a:ext>
            </a:extLst>
          </p:cNvPr>
          <p:cNvSpPr txBox="1"/>
          <p:nvPr/>
        </p:nvSpPr>
        <p:spPr>
          <a:xfrm>
            <a:off x="161925" y="5095444"/>
            <a:ext cx="78543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AU" sz="2400" dirty="0">
                <a:solidFill>
                  <a:prstClr val="black"/>
                </a:solidFill>
                <a:latin typeface="Corbel"/>
                <a:ea typeface="+mn-ea"/>
                <a:cs typeface="+mn-cs"/>
              </a:rPr>
              <a:t>Online Learning Materiel: Week 4 Presentation 3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CF8AEBE-37C5-466A-8405-90438E816F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892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37"/>
    </mc:Choice>
    <mc:Fallback>
      <p:transition spd="slow" advTm="210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break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5725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EBCD8B9-A8A9-4A9A-9AC4-557D86CDF8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907371"/>
      </p:ext>
    </p:extLst>
  </p:cSld>
  <p:clrMapOvr>
    <a:masterClrMapping/>
  </p:clrMapOvr>
  <p:transition advTm="3540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What's the Evidence Mass Surveillance Works? Not Much">
            <a:extLst>
              <a:ext uri="{FF2B5EF4-FFF2-40B4-BE49-F238E27FC236}">
                <a16:creationId xmlns:a16="http://schemas.microsoft.com/office/drawing/2014/main" id="{505DDF16-182C-4CDE-9EFE-6E5FCAEF8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564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583578" y="1577260"/>
            <a:ext cx="8235576" cy="4664052"/>
          </a:xfrm>
        </p:spPr>
        <p:txBody>
          <a:bodyPr>
            <a:normAutofit fontScale="85000" lnSpcReduction="20000"/>
          </a:bodyPr>
          <a:lstStyle/>
          <a:p>
            <a:pPr marL="180000" indent="-180000">
              <a:lnSpc>
                <a:spcPct val="150000"/>
              </a:lnSpc>
              <a:buClr>
                <a:srgbClr val="FF0000"/>
              </a:buClr>
              <a:buSzPct val="85000"/>
              <a:buFont typeface="Arial" pitchFamily="34" charset="0"/>
              <a:buChar char="›"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“…any systematic, routine, and focused attention to personal details for a given purpose (Lyon 2007); “the deliberate or purposive observation or monitoring of a person, object or place (VLRC 2010)</a:t>
            </a:r>
          </a:p>
          <a:p>
            <a:pPr marL="180000" indent="-180000">
              <a:lnSpc>
                <a:spcPct val="150000"/>
              </a:lnSpc>
              <a:buClr>
                <a:srgbClr val="FF0000"/>
              </a:buClr>
              <a:buSzPct val="85000"/>
              <a:buFont typeface="Arial" pitchFamily="34" charset="0"/>
              <a:buChar char="›"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are various categories of surveillance, including: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optical or visual surveillance, audio surveillance, tracking or location surveillance, physical surveillance and data surveillance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180000" indent="-180000">
              <a:lnSpc>
                <a:spcPct val="150000"/>
              </a:lnSpc>
              <a:buClr>
                <a:srgbClr val="FF0000"/>
              </a:buClr>
              <a:buSzPct val="85000"/>
              <a:buFont typeface="Arial" pitchFamily="34" charset="0"/>
              <a:buChar char="›"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Common surveillance technologies include: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Closed Circuit Television (CCTV), Unmanned Aerial Vehicles, Body Worn Cameras, Communication surveillance (Phones, Google Home, etc.)</a:t>
            </a:r>
          </a:p>
          <a:p>
            <a:pPr marL="180000" indent="-180000">
              <a:lnSpc>
                <a:spcPct val="150000"/>
              </a:lnSpc>
              <a:buClr>
                <a:srgbClr val="FF0000"/>
              </a:buClr>
              <a:buSzPct val="85000"/>
              <a:buFont typeface="Arial" pitchFamily="34" charset="0"/>
              <a:buChar char="›"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way that surveillance technologies are designed and deployed will determine the effect they have on individuals’ privacy</a:t>
            </a:r>
          </a:p>
          <a:p>
            <a:pPr marL="180000" indent="-180000">
              <a:lnSpc>
                <a:spcPct val="150000"/>
              </a:lnSpc>
              <a:buClr>
                <a:srgbClr val="FF0000"/>
              </a:buClr>
              <a:buSzPct val="85000"/>
              <a:buFont typeface="Arial" pitchFamily="34" charset="0"/>
              <a:buChar char="›"/>
            </a:pPr>
            <a:endParaRPr lang="en-US" sz="20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8797887" y="241795"/>
            <a:ext cx="361507" cy="304294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52BD5ED-70CB-4F14-8E50-A78FB37DCF66}" type="slidenum"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ＭＳ Ｐゴシック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FE9B998-C544-4283-B547-981600A8D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239" y="452001"/>
            <a:ext cx="6386512" cy="466724"/>
          </a:xfrm>
        </p:spPr>
        <p:txBody>
          <a:bodyPr>
            <a:noAutofit/>
          </a:bodyPr>
          <a:lstStyle/>
          <a:p>
            <a:r>
              <a:rPr lang="en-AU" sz="3200" dirty="0"/>
              <a:t>Surveillance defined &amp; Characterised</a:t>
            </a:r>
            <a:r>
              <a:rPr lang="en-AU" sz="3200" dirty="0">
                <a:solidFill>
                  <a:srgbClr val="FF0000"/>
                </a:solidFill>
              </a:rPr>
              <a:t>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C5469C7-A0B7-4C23-B2F2-818CDD6550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022918"/>
      </p:ext>
    </p:extLst>
  </p:cSld>
  <p:clrMapOvr>
    <a:masterClrMapping/>
  </p:clrMapOvr>
  <p:transition advTm="8569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8797887" y="241795"/>
            <a:ext cx="361507" cy="304294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52BD5ED-70CB-4F14-8E50-A78FB37DCF66}" type="slidenum"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ＭＳ Ｐゴシック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FE9B998-C544-4283-B547-981600A8D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239" y="452001"/>
            <a:ext cx="6855834" cy="474274"/>
          </a:xfrm>
        </p:spPr>
        <p:txBody>
          <a:bodyPr>
            <a:noAutofit/>
          </a:bodyPr>
          <a:lstStyle/>
          <a:p>
            <a:r>
              <a:rPr lang="en-AU" sz="3200" dirty="0"/>
              <a:t>Überveillance Defined &amp; Characterised</a:t>
            </a:r>
            <a:r>
              <a:rPr lang="en-AU" sz="3200" dirty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CC0EC9-7F23-4802-801F-9F88CC99D4B0}"/>
              </a:ext>
            </a:extLst>
          </p:cNvPr>
          <p:cNvSpPr txBox="1"/>
          <p:nvPr/>
        </p:nvSpPr>
        <p:spPr>
          <a:xfrm>
            <a:off x="376239" y="1894860"/>
            <a:ext cx="5601347" cy="3728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defTabSz="6858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solidFill>
                  <a:prstClr val="black"/>
                </a:solidFill>
                <a:latin typeface="Arial"/>
                <a:cs typeface="Arial"/>
              </a:rPr>
              <a:t>Überveillance (pronounced '</a:t>
            </a:r>
            <a:r>
              <a:rPr lang="en-US" sz="2000" dirty="0" err="1">
                <a:solidFill>
                  <a:prstClr val="black"/>
                </a:solidFill>
                <a:latin typeface="Arial"/>
                <a:cs typeface="Arial"/>
              </a:rPr>
              <a:t>oohbuhvayluhns</a:t>
            </a:r>
            <a:r>
              <a:rPr lang="en-US" sz="2000" dirty="0">
                <a:solidFill>
                  <a:prstClr val="black"/>
                </a:solidFill>
                <a:latin typeface="Arial"/>
                <a:cs typeface="Arial"/>
              </a:rPr>
              <a:t>’) noun. an omnipresent electronic surveillance facilitated by technology that makes it possible to embed surveillance devices in the human body. </a:t>
            </a:r>
          </a:p>
          <a:p>
            <a:pPr marL="214313" indent="-214313" defTabSz="6858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solidFill>
                  <a:prstClr val="black"/>
                </a:solidFill>
                <a:latin typeface="Arial"/>
                <a:cs typeface="Arial"/>
              </a:rPr>
              <a:t>A term conceived by Dr. MG Michael and used to describe intensive surveillance processes only developed in the 21st century.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BFB6745-6455-4034-BB6A-8746B6ADB1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2177" y="2071174"/>
            <a:ext cx="2261089" cy="30434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ECCD889-805C-469E-AC3D-393BFF5FF3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117051"/>
      </p:ext>
    </p:extLst>
  </p:cSld>
  <p:clrMapOvr>
    <a:masterClrMapping/>
  </p:clrMapOvr>
  <p:transition advTm="4339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512984-D989-4A92-AA80-023DDD36A8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1875" y="0"/>
            <a:ext cx="9144000" cy="68580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FE9B998-C544-4283-B547-981600A8D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8753" y="250120"/>
            <a:ext cx="9250878" cy="616778"/>
          </a:xfrm>
        </p:spPr>
        <p:txBody>
          <a:bodyPr>
            <a:noAutofit/>
          </a:bodyPr>
          <a:lstStyle/>
          <a:p>
            <a:pPr algn="ctr"/>
            <a:r>
              <a:rPr lang="en-AU" sz="3200" dirty="0">
                <a:solidFill>
                  <a:schemeClr val="bg1"/>
                </a:solidFill>
                <a:highlight>
                  <a:srgbClr val="FF0000"/>
                </a:highlight>
              </a:rPr>
              <a:t>What if Überveillance had been around in the past?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2955BFA-31B6-4F05-82DE-17ECF0C5DF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746057"/>
      </p:ext>
    </p:extLst>
  </p:cSld>
  <p:clrMapOvr>
    <a:masterClrMapping/>
  </p:clrMapOvr>
  <p:transition advTm="2196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8797887" y="241795"/>
            <a:ext cx="361507" cy="304294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52BD5ED-70CB-4F14-8E50-A78FB37DCF66}" type="slidenum"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ＭＳ Ｐゴシック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FE9B998-C544-4283-B547-981600A8D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239" y="452001"/>
            <a:ext cx="6855834" cy="474274"/>
          </a:xfrm>
        </p:spPr>
        <p:txBody>
          <a:bodyPr>
            <a:noAutofit/>
          </a:bodyPr>
          <a:lstStyle/>
          <a:p>
            <a:r>
              <a:rPr lang="en-AU" sz="3200" dirty="0"/>
              <a:t>Überveillance makes ‘private space’ obsolete</a:t>
            </a:r>
            <a:r>
              <a:rPr lang="en-AU" sz="3200" dirty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CC0EC9-7F23-4802-801F-9F88CC99D4B0}"/>
              </a:ext>
            </a:extLst>
          </p:cNvPr>
          <p:cNvSpPr txBox="1"/>
          <p:nvPr/>
        </p:nvSpPr>
        <p:spPr>
          <a:xfrm>
            <a:off x="376239" y="1692979"/>
            <a:ext cx="8672758" cy="2343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marR="0" lvl="0" indent="-214313" algn="l" defTabSz="6858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Private space is that location which we all need- “saint” and “sinner” alike- to make our mistakes in secret, to mature into wisdom, and to discover what we are and are not capable of. </a:t>
            </a:r>
          </a:p>
          <a:p>
            <a:pPr marL="214313" marR="0" lvl="0" indent="-214313" algn="l" defTabSz="6858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In losing our privacy, we are also forfeiting a critical component of our personal identity, “the identity of consciousness”.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C2004F-EFB2-447E-8F30-487C9791F5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643" y="4196152"/>
            <a:ext cx="3544537" cy="212672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64A8F37-24BF-4819-9595-DD650F778C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5127" y="4194142"/>
            <a:ext cx="2145495" cy="212672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D9373AF-A615-45A2-AC97-DB92D5BC55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415443"/>
      </p:ext>
    </p:extLst>
  </p:cSld>
  <p:clrMapOvr>
    <a:masterClrMapping/>
  </p:clrMapOvr>
  <p:transition advTm="3617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8797887" y="241795"/>
            <a:ext cx="361507" cy="304294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52BD5ED-70CB-4F14-8E50-A78FB37DCF66}" type="slidenum"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ＭＳ Ｐゴシック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FE9B998-C544-4283-B547-981600A8D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239" y="452001"/>
            <a:ext cx="6855834" cy="474274"/>
          </a:xfrm>
        </p:spPr>
        <p:txBody>
          <a:bodyPr>
            <a:noAutofit/>
          </a:bodyPr>
          <a:lstStyle/>
          <a:p>
            <a:r>
              <a:rPr lang="en-US" sz="2800" dirty="0"/>
              <a:t>When your Uber Eats driver is being Überveilled while collecting your ÜBERBÜRGER order which was grilled for Ü</a:t>
            </a:r>
            <a:r>
              <a:rPr lang="en-AU" sz="2800" dirty="0">
                <a:solidFill>
                  <a:srgbClr val="FF0000"/>
                </a:solidFill>
              </a:rPr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BDB1C1-2993-40DE-A2E6-AA5D2EFB91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1513794"/>
            <a:ext cx="9132125" cy="53442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65E547D1-A7FE-4F6D-B10B-611961771386}"/>
              </a:ext>
            </a:extLst>
          </p:cNvPr>
          <p:cNvSpPr/>
          <p:nvPr/>
        </p:nvSpPr>
        <p:spPr>
          <a:xfrm>
            <a:off x="922333" y="2630405"/>
            <a:ext cx="2343674" cy="96949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AU" sz="1350">
              <a:ln>
                <a:solidFill>
                  <a:srgbClr val="FF0000"/>
                </a:solidFill>
              </a:ln>
              <a:solidFill>
                <a:prstClr val="white"/>
              </a:solidFill>
              <a:latin typeface="Corbel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18FE5AB-516F-4928-B133-C33F903956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867329"/>
      </p:ext>
    </p:extLst>
  </p:cSld>
  <p:clrMapOvr>
    <a:masterClrMapping/>
  </p:clrMapOvr>
  <p:transition advTm="1562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8797887" y="241795"/>
            <a:ext cx="361507" cy="304294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52BD5ED-70CB-4F14-8E50-A78FB37DCF66}" type="slidenum"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ＭＳ Ｐゴシック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FE9B998-C544-4283-B547-981600A8D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239" y="452001"/>
            <a:ext cx="6855834" cy="474274"/>
          </a:xfrm>
        </p:spPr>
        <p:txBody>
          <a:bodyPr>
            <a:noAutofit/>
          </a:bodyPr>
          <a:lstStyle/>
          <a:p>
            <a:r>
              <a:rPr lang="en-AU" sz="3200" dirty="0"/>
              <a:t>Privacy &amp; Body Worn Cameras</a:t>
            </a:r>
            <a:r>
              <a:rPr lang="en-AU" sz="3200" dirty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CC0EC9-7F23-4802-801F-9F88CC99D4B0}"/>
              </a:ext>
            </a:extLst>
          </p:cNvPr>
          <p:cNvSpPr txBox="1"/>
          <p:nvPr/>
        </p:nvSpPr>
        <p:spPr>
          <a:xfrm>
            <a:off x="376240" y="1754020"/>
            <a:ext cx="4991408" cy="4196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defTabSz="6858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dirty="0">
                <a:solidFill>
                  <a:prstClr val="black"/>
                </a:solidFill>
                <a:latin typeface="Arial"/>
                <a:cs typeface="Arial"/>
              </a:rPr>
              <a:t>Knoxville police body cameras record first high-profile case, and authorities sit on video</a:t>
            </a:r>
          </a:p>
          <a:p>
            <a:pPr marL="214313" indent="-214313" defTabSz="6858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endParaRPr lang="en-US" dirty="0">
              <a:solidFill>
                <a:prstClr val="black"/>
              </a:solidFill>
              <a:latin typeface="Arial"/>
              <a:cs typeface="Arial"/>
            </a:endParaRPr>
          </a:p>
          <a:p>
            <a:pPr marL="214313" indent="-214313" defTabSz="6858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dirty="0">
                <a:solidFill>
                  <a:prstClr val="black"/>
                </a:solidFill>
                <a:latin typeface="Arial"/>
                <a:cs typeface="Arial"/>
              </a:rPr>
              <a:t>An amendment to the original funding bill would restrict DPS from releasing the body-cam video unless it depicts a criminal act. Critics say that means no video could be shown of non-criminal activities like traffic stops, questioning of witnesses, car crashes, and even alleged trooper misconduct.</a:t>
            </a:r>
          </a:p>
        </p:txBody>
      </p:sp>
      <p:pic>
        <p:nvPicPr>
          <p:cNvPr id="6" name="Picture 4" descr="NSW Police starts rolling out body-worn cameras - Hardware - Software -  iTnews">
            <a:extLst>
              <a:ext uri="{FF2B5EF4-FFF2-40B4-BE49-F238E27FC236}">
                <a16:creationId xmlns:a16="http://schemas.microsoft.com/office/drawing/2014/main" id="{A8ABDD90-B786-4D0C-A18F-5EE2015228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5148" y="1914645"/>
            <a:ext cx="3467976" cy="2862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C5ED226-6974-4AD0-874E-1702A8255B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286072"/>
      </p:ext>
    </p:extLst>
  </p:cSld>
  <p:clrMapOvr>
    <a:masterClrMapping/>
  </p:clrMapOvr>
  <p:transition advTm="1715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808098" y="278980"/>
            <a:ext cx="345234" cy="252864"/>
          </a:xfrm>
        </p:spPr>
        <p:txBody>
          <a:bodyPr/>
          <a:lstStyle/>
          <a:p>
            <a:pPr algn="ctr">
              <a:defRPr/>
            </a:pPr>
            <a:fld id="{02AEB0F0-5540-4FE2-9628-2CB6653FEAB5}" type="slidenum">
              <a:rPr lang="en-US" sz="900" smtClean="0">
                <a:solidFill>
                  <a:schemeClr val="bg1"/>
                </a:solidFill>
              </a:rPr>
              <a:pPr algn="ctr">
                <a:defRPr/>
              </a:pPr>
              <a:t>9</a:t>
            </a:fld>
            <a:endParaRPr lang="en-US" sz="9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115" y="1719370"/>
            <a:ext cx="7963769" cy="44715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C666910C-98C3-4B98-840B-A8EA1407C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239" y="452001"/>
            <a:ext cx="6855834" cy="474274"/>
          </a:xfrm>
        </p:spPr>
        <p:txBody>
          <a:bodyPr>
            <a:noAutofit/>
          </a:bodyPr>
          <a:lstStyle/>
          <a:p>
            <a:r>
              <a:rPr lang="en-AU" sz="3200" dirty="0"/>
              <a:t>Privacy &amp; Surveillance</a:t>
            </a:r>
            <a:r>
              <a:rPr lang="en-AU" sz="3200" dirty="0">
                <a:solidFill>
                  <a:srgbClr val="FF0000"/>
                </a:solidFill>
              </a:rPr>
              <a:t>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BB4FDEB-CA0B-474E-B0B6-623C6DB039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649815"/>
      </p:ext>
    </p:extLst>
  </p:cSld>
  <p:clrMapOvr>
    <a:masterClrMapping/>
  </p:clrMapOvr>
  <p:transition advTm="5802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1_White2011">
  <a:themeElements>
    <a:clrScheme name="8. Red-Blk-Crest-China 2">
      <a:dk1>
        <a:srgbClr val="808080"/>
      </a:dk1>
      <a:lt1>
        <a:srgbClr val="FFFFFF"/>
      </a:lt1>
      <a:dk2>
        <a:srgbClr val="000000"/>
      </a:dk2>
      <a:lt2>
        <a:srgbClr val="FFFFFF"/>
      </a:lt2>
      <a:accent1>
        <a:srgbClr val="9E260E"/>
      </a:accent1>
      <a:accent2>
        <a:srgbClr val="FDB913"/>
      </a:accent2>
      <a:accent3>
        <a:srgbClr val="AAAAAA"/>
      </a:accent3>
      <a:accent4>
        <a:srgbClr val="DADADA"/>
      </a:accent4>
      <a:accent5>
        <a:srgbClr val="CCACAA"/>
      </a:accent5>
      <a:accent6>
        <a:srgbClr val="E5A710"/>
      </a:accent6>
      <a:hlink>
        <a:srgbClr val="ED1C2E"/>
      </a:hlink>
      <a:folHlink>
        <a:srgbClr val="CCCCCC"/>
      </a:folHlink>
    </a:clrScheme>
    <a:fontScheme name="8. Red-Blk-Crest-Chin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8. Red-Blk-Crest-China 1">
        <a:dk1>
          <a:srgbClr val="808080"/>
        </a:dk1>
        <a:lt1>
          <a:srgbClr val="FFFFFF"/>
        </a:lt1>
        <a:dk2>
          <a:srgbClr val="9E260E"/>
        </a:dk2>
        <a:lt2>
          <a:srgbClr val="FFFFFF"/>
        </a:lt2>
        <a:accent1>
          <a:srgbClr val="000000"/>
        </a:accent1>
        <a:accent2>
          <a:srgbClr val="FDB913"/>
        </a:accent2>
        <a:accent3>
          <a:srgbClr val="CCACAA"/>
        </a:accent3>
        <a:accent4>
          <a:srgbClr val="DADADA"/>
        </a:accent4>
        <a:accent5>
          <a:srgbClr val="AAAAAA"/>
        </a:accent5>
        <a:accent6>
          <a:srgbClr val="E5A710"/>
        </a:accent6>
        <a:hlink>
          <a:srgbClr val="ED1C2E"/>
        </a:hlink>
        <a:folHlink>
          <a:srgbClr val="CC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8. Red-Blk-Crest-China 2">
        <a:dk1>
          <a:srgbClr val="808080"/>
        </a:dk1>
        <a:lt1>
          <a:srgbClr val="FFFFFF"/>
        </a:lt1>
        <a:dk2>
          <a:srgbClr val="000000"/>
        </a:dk2>
        <a:lt2>
          <a:srgbClr val="FFFFFF"/>
        </a:lt2>
        <a:accent1>
          <a:srgbClr val="9E260E"/>
        </a:accent1>
        <a:accent2>
          <a:srgbClr val="FDB913"/>
        </a:accent2>
        <a:accent3>
          <a:srgbClr val="AAAAAA"/>
        </a:accent3>
        <a:accent4>
          <a:srgbClr val="DADADA"/>
        </a:accent4>
        <a:accent5>
          <a:srgbClr val="CCACAA"/>
        </a:accent5>
        <a:accent6>
          <a:srgbClr val="E5A710"/>
        </a:accent6>
        <a:hlink>
          <a:srgbClr val="ED1C2E"/>
        </a:hlink>
        <a:folHlink>
          <a:srgbClr val="CCCCCC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White2011">
  <a:themeElements>
    <a:clrScheme name="8. Red-Blk-Crest-China 2">
      <a:dk1>
        <a:srgbClr val="808080"/>
      </a:dk1>
      <a:lt1>
        <a:srgbClr val="FFFFFF"/>
      </a:lt1>
      <a:dk2>
        <a:srgbClr val="000000"/>
      </a:dk2>
      <a:lt2>
        <a:srgbClr val="FFFFFF"/>
      </a:lt2>
      <a:accent1>
        <a:srgbClr val="9E260E"/>
      </a:accent1>
      <a:accent2>
        <a:srgbClr val="FDB913"/>
      </a:accent2>
      <a:accent3>
        <a:srgbClr val="AAAAAA"/>
      </a:accent3>
      <a:accent4>
        <a:srgbClr val="DADADA"/>
      </a:accent4>
      <a:accent5>
        <a:srgbClr val="CCACAA"/>
      </a:accent5>
      <a:accent6>
        <a:srgbClr val="E5A710"/>
      </a:accent6>
      <a:hlink>
        <a:srgbClr val="ED1C2E"/>
      </a:hlink>
      <a:folHlink>
        <a:srgbClr val="CCCCCC"/>
      </a:folHlink>
    </a:clrScheme>
    <a:fontScheme name="8. Red-Blk-Crest-Chin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8. Red-Blk-Crest-China 1">
        <a:dk1>
          <a:srgbClr val="808080"/>
        </a:dk1>
        <a:lt1>
          <a:srgbClr val="FFFFFF"/>
        </a:lt1>
        <a:dk2>
          <a:srgbClr val="9E260E"/>
        </a:dk2>
        <a:lt2>
          <a:srgbClr val="FFFFFF"/>
        </a:lt2>
        <a:accent1>
          <a:srgbClr val="000000"/>
        </a:accent1>
        <a:accent2>
          <a:srgbClr val="FDB913"/>
        </a:accent2>
        <a:accent3>
          <a:srgbClr val="CCACAA"/>
        </a:accent3>
        <a:accent4>
          <a:srgbClr val="DADADA"/>
        </a:accent4>
        <a:accent5>
          <a:srgbClr val="AAAAAA"/>
        </a:accent5>
        <a:accent6>
          <a:srgbClr val="E5A710"/>
        </a:accent6>
        <a:hlink>
          <a:srgbClr val="ED1C2E"/>
        </a:hlink>
        <a:folHlink>
          <a:srgbClr val="CC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8. Red-Blk-Crest-China 2">
        <a:dk1>
          <a:srgbClr val="808080"/>
        </a:dk1>
        <a:lt1>
          <a:srgbClr val="FFFFFF"/>
        </a:lt1>
        <a:dk2>
          <a:srgbClr val="000000"/>
        </a:dk2>
        <a:lt2>
          <a:srgbClr val="FFFFFF"/>
        </a:lt2>
        <a:accent1>
          <a:srgbClr val="9E260E"/>
        </a:accent1>
        <a:accent2>
          <a:srgbClr val="FDB913"/>
        </a:accent2>
        <a:accent3>
          <a:srgbClr val="AAAAAA"/>
        </a:accent3>
        <a:accent4>
          <a:srgbClr val="DADADA"/>
        </a:accent4>
        <a:accent5>
          <a:srgbClr val="CCACAA"/>
        </a:accent5>
        <a:accent6>
          <a:srgbClr val="E5A710"/>
        </a:accent6>
        <a:hlink>
          <a:srgbClr val="ED1C2E"/>
        </a:hlink>
        <a:folHlink>
          <a:srgbClr val="CCCCCC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1_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2_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54515</TotalTime>
  <Words>388</Words>
  <Application>Microsoft Office PowerPoint</Application>
  <PresentationFormat>On-screen Show (4:3)</PresentationFormat>
  <Paragraphs>41</Paragraphs>
  <Slides>10</Slides>
  <Notes>8</Notes>
  <HiddenSlides>0</HiddenSlides>
  <MMClips>9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10</vt:i4>
      </vt:variant>
    </vt:vector>
  </HeadingPairs>
  <TitlesOfParts>
    <vt:vector size="26" baseType="lpstr">
      <vt:lpstr>Arial</vt:lpstr>
      <vt:lpstr>Barlow Light</vt:lpstr>
      <vt:lpstr>Barlow SemiBold</vt:lpstr>
      <vt:lpstr>Calibri</vt:lpstr>
      <vt:lpstr>Corbel</vt:lpstr>
      <vt:lpstr>Montserrat</vt:lpstr>
      <vt:lpstr>Montserrat ExtraBold</vt:lpstr>
      <vt:lpstr>Open Sans</vt:lpstr>
      <vt:lpstr>Wingdings</vt:lpstr>
      <vt:lpstr>Wingdings 2</vt:lpstr>
      <vt:lpstr>Wingdings 3</vt:lpstr>
      <vt:lpstr>1_White2011</vt:lpstr>
      <vt:lpstr>Module</vt:lpstr>
      <vt:lpstr>2_White2011</vt:lpstr>
      <vt:lpstr>1_Module</vt:lpstr>
      <vt:lpstr>2_Module</vt:lpstr>
      <vt:lpstr>Surveillance &amp; Überveillance</vt:lpstr>
      <vt:lpstr>PowerPoint Presentation</vt:lpstr>
      <vt:lpstr>Surveillance defined &amp; Characterised.</vt:lpstr>
      <vt:lpstr>Überveillance Defined &amp; Characterised.</vt:lpstr>
      <vt:lpstr>What if Überveillance had been around in the past?</vt:lpstr>
      <vt:lpstr>Überveillance makes ‘private space’ obsolete.</vt:lpstr>
      <vt:lpstr>When your Uber Eats driver is being Überveilled while collecting your ÜBERBÜRGER order which was grilled for Ü.</vt:lpstr>
      <vt:lpstr>Privacy &amp; Body Worn Cameras.</vt:lpstr>
      <vt:lpstr>Privacy &amp; Surveillance.</vt:lpstr>
      <vt:lpstr>PowerPoint Presentation</vt:lpstr>
    </vt:vector>
  </TitlesOfParts>
  <Manager/>
  <Company>Swinburne University of Technology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pabrown</dc:creator>
  <cp:keywords/>
  <dc:description/>
  <cp:lastModifiedBy>Stuart McLoughlin</cp:lastModifiedBy>
  <cp:revision>1004</cp:revision>
  <cp:lastPrinted>2016-07-31T05:11:49Z</cp:lastPrinted>
  <dcterms:created xsi:type="dcterms:W3CDTF">2011-03-14T22:34:59Z</dcterms:created>
  <dcterms:modified xsi:type="dcterms:W3CDTF">2022-12-21T04:23:46Z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H ver">
    <vt:lpwstr>17</vt:lpwstr>
  </property>
  <property fmtid="{D5CDD505-2E9C-101B-9397-08002B2CF9AE}" pid="3" name="Word ver">
    <vt:lpwstr>2003</vt:lpwstr>
  </property>
</Properties>
</file>